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5_BCE60796.xml" ContentType="application/vnd.ms-powerpoint.comments+xml"/>
  <Override PartName="/ppt/notesSlides/notesSlide5.xml" ContentType="application/vnd.openxmlformats-officedocument.presentationml.notesSlide+xml"/>
  <Override PartName="/ppt/comments/modernComment_106_3807A829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08_E46B4DF2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16_FC606B92.xml" ContentType="application/vnd.ms-powerpoint.comments+xml"/>
  <Override PartName="/ppt/notesSlides/notesSlide11.xml" ContentType="application/vnd.openxmlformats-officedocument.presentationml.notesSlide+xml"/>
  <Override PartName="/ppt/comments/modernComment_128_AC210CC5.xml" ContentType="application/vnd.ms-powerpoint.comments+xml"/>
  <Override PartName="/ppt/notesSlides/notesSlide12.xml" ContentType="application/vnd.openxmlformats-officedocument.presentationml.notesSlide+xml"/>
  <Override PartName="/ppt/comments/modernComment_109_55CB6C57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97" r:id="rId5"/>
    <p:sldId id="257" r:id="rId6"/>
    <p:sldId id="258" r:id="rId7"/>
    <p:sldId id="259" r:id="rId8"/>
    <p:sldId id="260" r:id="rId9"/>
    <p:sldId id="261" r:id="rId10"/>
    <p:sldId id="262" r:id="rId11"/>
    <p:sldId id="293" r:id="rId12"/>
    <p:sldId id="298" r:id="rId13"/>
    <p:sldId id="264" r:id="rId14"/>
    <p:sldId id="295" r:id="rId15"/>
    <p:sldId id="278" r:id="rId16"/>
    <p:sldId id="296" r:id="rId17"/>
    <p:sldId id="282" r:id="rId18"/>
    <p:sldId id="265" r:id="rId19"/>
    <p:sldId id="284" r:id="rId20"/>
    <p:sldId id="290" r:id="rId21"/>
    <p:sldId id="291" r:id="rId22"/>
    <p:sldId id="292" r:id="rId23"/>
    <p:sldId id="288" r:id="rId24"/>
    <p:sldId id="285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AFD957-E20F-AAEA-92BF-B3CF71C2EB6C}" name="Paes, Gabriel" initials="GP" userId="S::Gabriel.Paes@informa.com::92adab1f-03f4-41e6-8760-a0f42f233bde" providerId="AD"/>
  <p188:author id="{4A0DBAA5-67C0-E6C2-E55C-45FBEE93E243}" name="Marsola, Leonardo" initials="ML" userId="S::leonardo.marsola@informa.com::c11f60a4-c6a2-48e5-9a35-f5566eb1d0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3D6"/>
    <a:srgbClr val="1B4383"/>
    <a:srgbClr val="C6E23B"/>
    <a:srgbClr val="8EBE42"/>
    <a:srgbClr val="4B93C6"/>
    <a:srgbClr val="104999"/>
    <a:srgbClr val="FEBF00"/>
    <a:srgbClr val="FFF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86"/>
    <p:restoredTop sz="86425"/>
  </p:normalViewPr>
  <p:slideViewPr>
    <p:cSldViewPr snapToGrid="0">
      <p:cViewPr varScale="1">
        <p:scale>
          <a:sx n="121" d="100"/>
          <a:sy n="121" d="100"/>
        </p:scale>
        <p:origin x="20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05_BCE607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FAD8223-FB85-4C55-A6DD-076D13EEF6D5}" authorId="{4A0DBAA5-67C0-E6C2-E55C-45FBEE93E243}" created="2026-07-23T17:18:19.79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69191830" sldId="261"/>
      <ac:picMk id="8" creationId="{A07461A8-7072-1B50-FB59-DD939B93D3A3}"/>
    </ac:deMkLst>
    <p188:txBody>
      <a:bodyPr/>
      <a:lstStyle/>
      <a:p>
        <a:r>
          <a:rPr lang="pt-BR"/>
          <a:t>Também acho que parte desses números não estão certos</a:t>
        </a:r>
      </a:p>
    </p188:txBody>
  </p188:cm>
</p188:cmLst>
</file>

<file path=ppt/comments/modernComment_106_3807A82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3D2582B-4ED5-4B92-AA9A-D7F3FDBB5C71}" authorId="{4A0DBAA5-67C0-E6C2-E55C-45FBEE93E243}" created="2026-07-23T17:15:58.14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40025897" sldId="262"/>
      <ac:picMk id="2" creationId="{636E47E0-9AD9-B829-D323-6D19F6117920}"/>
    </ac:deMkLst>
    <p188:txBody>
      <a:bodyPr/>
      <a:lstStyle/>
      <a:p>
        <a:r>
          <a:rPr lang="pt-BR"/>
          <a:t>Sei não se esses números estão certos</a:t>
        </a:r>
      </a:p>
    </p188:txBody>
  </p188:cm>
</p188:cmLst>
</file>

<file path=ppt/comments/modernComment_108_E46B4DF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7341D0-BE79-4A68-BB6D-72FB038412F8}" authorId="{4A0DBAA5-67C0-E6C2-E55C-45FBEE93E243}" created="2026-07-23T17:23:00.39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32237554" sldId="264"/>
      <ac:picMk id="11" creationId="{988F264B-3EC9-1792-55EF-60F71FE8D605}"/>
    </ac:deMkLst>
    <p188:txBody>
      <a:bodyPr/>
      <a:lstStyle/>
      <a:p>
        <a:r>
          <a:rPr lang="pt-BR"/>
          <a:t>Essa foto não faz sentido pro Labs e acho que vale ter mais de uma</a:t>
        </a:r>
      </a:p>
    </p188:txBody>
  </p188:cm>
</p188:cmLst>
</file>

<file path=ppt/comments/modernComment_109_55CB6C5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2733F17-D2B0-4EBA-8165-9484CA36734C}" authorId="{4A0DBAA5-67C0-E6C2-E55C-45FBEE93E243}" created="2026-07-23T17:36:45.754">
    <pc:sldMkLst xmlns:pc="http://schemas.microsoft.com/office/powerpoint/2013/main/command">
      <pc:docMk/>
      <pc:sldMk cId="1439394903" sldId="265"/>
    </pc:sldMkLst>
    <p188:txBody>
      <a:bodyPr/>
      <a:lstStyle/>
      <a:p>
        <a:r>
          <a:rPr lang="pt-BR"/>
          <a:t>Esse slide tá um pouco confuso, sem ícones que simbolizam corretamente o que é cada coisa e também com erro na separação por coluna. Vale ainda incluir as campanhas internacionais na conta das impressões e também falar das impressões em Google. WhatsApp não usamos mais e eu tiraria o Instagram daí, já que ele aparece mais pra frente</a:t>
        </a:r>
      </a:p>
    </p188:txBody>
  </p188:cm>
</p188:cmLst>
</file>

<file path=ppt/comments/modernComment_116_FC606B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4A63F8-7157-4CCB-AA2F-FE68F703D2EB}" authorId="{4A0DBAA5-67C0-E6C2-E55C-45FBEE93E243}" created="2026-07-23T17:23:43.033">
    <pc:sldMkLst xmlns:pc="http://schemas.microsoft.com/office/powerpoint/2013/main/command">
      <pc:docMk/>
      <pc:sldMk cId="4234177426" sldId="278"/>
    </pc:sldMkLst>
    <p188:txBody>
      <a:bodyPr/>
      <a:lstStyle/>
      <a:p>
        <a:r>
          <a:rPr lang="pt-BR"/>
          <a:t>Acho que vale ter mais fotos</a:t>
        </a:r>
      </a:p>
    </p188:txBody>
  </p188:cm>
</p188:cmLst>
</file>

<file path=ppt/comments/modernComment_128_AC210CC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9DB2A15-0357-48AE-9681-4F57C4B3B0C1}" authorId="{4A0DBAA5-67C0-E6C2-E55C-45FBEE93E243}" created="2026-07-23T17:24:05.26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87847109" sldId="296"/>
      <ac:picMk id="5" creationId="{C95D3D33-91FE-076E-91FD-AE4A0E4BAA0D}"/>
    </ac:deMkLst>
    <p188:txBody>
      <a:bodyPr/>
      <a:lstStyle/>
      <a:p>
        <a:r>
          <a:rPr lang="pt-BR"/>
          <a:t>Acho que vale ter mais fotos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3F99F-8C63-F148-BB90-4770E7D6032E}" type="datetimeFigureOut">
              <a:rPr lang="pt-BR" smtClean="0"/>
              <a:t>10/08/2026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9F93E-BB57-3848-95A6-712CA1AC1D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89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370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523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056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727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8778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241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664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01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955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935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871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59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69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846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9F93E-BB57-3848-95A6-712CA1AC1DF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64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10.08.26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505148-1FCD-BC5F-9650-A1590D533AB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635125" cy="276999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 b="0" i="0" dirty="0" err="1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pt-BR" sz="900" b="0" i="0" dirty="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900" b="0" i="0" dirty="0" err="1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</a:t>
            </a:r>
            <a:r>
              <a:rPr lang="pt-BR" sz="900" b="0" i="0" dirty="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General</a:t>
            </a:r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5_BCE60796.xml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microsoft.com/office/2018/10/relationships/comments" Target="../comments/modernComment_106_3807A829.xml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" Type="http://schemas.openxmlformats.org/officeDocument/2006/relationships/image" Target="../media/image10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8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18/10/relationships/comments" Target="../comments/modernComment_108_E46B4DF2.xml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6_FC606B9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8_AC210CC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microsoft.com/office/2018/10/relationships/comments" Target="../comments/modernComment_109_55CB6C57.xml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10.jpe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grishow.com.br/sobre-a-feira/sustentabilidade/" TargetMode="External"/><Relationship Id="rId5" Type="http://schemas.openxmlformats.org/officeDocument/2006/relationships/image" Target="../media/image85.png"/><Relationship Id="rId4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63E13-3223-1CA2-03CA-830829D8F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886401A-B554-F7DF-9239-D84F030DD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B022C6E-1C16-17F9-8340-DA9AAC74C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79" y="5676540"/>
            <a:ext cx="7845437" cy="77456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699EF53-619D-B455-562A-0885C0091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" b="1196"/>
          <a:stretch/>
        </p:blipFill>
        <p:spPr>
          <a:xfrm>
            <a:off x="1201877" y="5769865"/>
            <a:ext cx="4700016" cy="5720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2EA1B28-D866-3D26-4F3E-29B69B060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108" y="5843016"/>
            <a:ext cx="2063279" cy="41148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9C53F79-C88D-2546-54F9-2AE4F275B703}"/>
              </a:ext>
            </a:extLst>
          </p:cNvPr>
          <p:cNvSpPr txBox="1"/>
          <p:nvPr/>
        </p:nvSpPr>
        <p:spPr>
          <a:xfrm>
            <a:off x="4051139" y="3429000"/>
            <a:ext cx="5440101" cy="153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pt-BR" sz="6000" b="1" dirty="0">
                <a:solidFill>
                  <a:schemeClr val="bg1"/>
                </a:solidFill>
                <a:latin typeface="Aptos ExtraBold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POST SHOW</a:t>
            </a:r>
          </a:p>
          <a:p>
            <a:pPr algn="ctr">
              <a:lnSpc>
                <a:spcPts val="5500"/>
              </a:lnSpc>
            </a:pPr>
            <a:r>
              <a:rPr lang="pt-BR" sz="6000" b="1" dirty="0">
                <a:solidFill>
                  <a:schemeClr val="bg1"/>
                </a:solidFill>
                <a:latin typeface="Aptos ExtraBold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257658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3F12361-0EEE-703B-067C-DC36D949B087}"/>
              </a:ext>
            </a:extLst>
          </p:cNvPr>
          <p:cNvSpPr/>
          <p:nvPr/>
        </p:nvSpPr>
        <p:spPr>
          <a:xfrm>
            <a:off x="-142504" y="-118753"/>
            <a:ext cx="12368876" cy="69767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274F383-ADE8-8DD6-9E3B-979C9A15C09A}"/>
              </a:ext>
            </a:extLst>
          </p:cNvPr>
          <p:cNvSpPr txBox="1"/>
          <p:nvPr/>
        </p:nvSpPr>
        <p:spPr>
          <a:xfrm>
            <a:off x="456022" y="1406886"/>
            <a:ext cx="8342221" cy="29556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pt-BR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 Agrishow 2026 consolidou-se como o principal motor do agronegócio na América Latina. Realizada em Ribeirão Preto (SP), a feira reafirmou sua liderança regional, impulsionando o campo por meio de conexões estratégicas, conhecimento e um volume expressivo de transações comerciais.</a:t>
            </a:r>
          </a:p>
          <a:p>
            <a:pPr>
              <a:lnSpc>
                <a:spcPct val="120000"/>
              </a:lnSpc>
            </a:pPr>
            <a:endParaRPr lang="pt-BR" sz="12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pt-BR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O evento posicionou-se como o ponto de encontro definitivo e a principal plataforma de lançamentos do continente. Em uma estrutura monumental, marcas líderes apresentaram soluções de alta performance e o que há de mais avançado em tecnologia para produtores de todos os portes.</a:t>
            </a:r>
          </a:p>
          <a:p>
            <a:pPr>
              <a:lnSpc>
                <a:spcPct val="120000"/>
              </a:lnSpc>
            </a:pPr>
            <a:endParaRPr lang="pt-BR" sz="12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pt-BR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 força econômica ficou evidente no excelente volume de intenções de negócios gerados, especialmente nos segmentos de maquinário e agricultura de precisão, superando os indicadores anteriores.</a:t>
            </a:r>
          </a:p>
          <a:p>
            <a:pPr>
              <a:lnSpc>
                <a:spcPct val="120000"/>
              </a:lnSpc>
            </a:pPr>
            <a:endParaRPr lang="pt-BR" sz="12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20000"/>
              </a:lnSpc>
            </a:pPr>
            <a:r>
              <a:rPr lang="pt-BR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"/>
                <a:cs typeface="Roboto"/>
              </a:rPr>
              <a:t>Muito além das vendas, a Agrishow 2026 firmou-se como um hub de inovação. O evento reuniu profissionais de diversas partes do mundo, conectando a tradição do produtor rural ao futuro sustentável do setor.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"/>
              <a:cs typeface="Roboto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F1C66C0-F7CF-E660-C13D-FE3611E77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046" y="289368"/>
            <a:ext cx="1847340" cy="9072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5CD48D1-D65C-EE1A-4B9C-A159410A0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3224" y="4279228"/>
            <a:ext cx="6038411" cy="257877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245937B-D590-F279-3E8F-C37F00EEE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72" y="4217196"/>
            <a:ext cx="5300752" cy="264402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448C6D9-96BA-9DCE-597B-EDF168351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242" y="0"/>
            <a:ext cx="3354131" cy="413927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E09428AD-E89D-B7D8-ACB0-27C7A929E4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178" y="3301340"/>
            <a:ext cx="4166194" cy="35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8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5F6079C-0D90-B4A6-59C4-21783496B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2106" cy="29283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7993B50-195E-8537-4593-3CAC0AE34FFA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PATROCINADORES 2026</a:t>
            </a:r>
            <a:endParaRPr lang="en-US" sz="2800" b="1" dirty="0">
              <a:solidFill>
                <a:schemeClr val="bg1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C70959E-DEE1-02F9-A10D-345436009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48" y="2928395"/>
            <a:ext cx="10669503" cy="2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13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31907DC-FAD9-3B1F-1454-C93048F29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2106" cy="292839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C4336FC-E55A-891F-7598-666611A6E2CE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NÚMEROS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AGRISHOW 2026</a:t>
            </a:r>
            <a:endParaRPr lang="en-US" sz="2800" b="1" dirty="0">
              <a:solidFill>
                <a:schemeClr val="bg1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BAC1F1A-D7E4-D89D-F939-24B23699B9D1}"/>
              </a:ext>
            </a:extLst>
          </p:cNvPr>
          <p:cNvSpPr txBox="1"/>
          <p:nvPr/>
        </p:nvSpPr>
        <p:spPr>
          <a:xfrm>
            <a:off x="1990403" y="2639283"/>
            <a:ext cx="1530564" cy="7541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  <a:r>
              <a:rPr lang="pt-BR" sz="1800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+ 197 mil </a:t>
            </a:r>
          </a:p>
          <a:p>
            <a:pPr>
              <a:lnSpc>
                <a:spcPts val="1650"/>
              </a:lnSpc>
            </a:pPr>
            <a:r>
              <a:rPr lang="pt-BR" sz="1800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profissionais do agro</a:t>
            </a:r>
            <a:r>
              <a:rPr lang="en-US" sz="1800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​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1BA893A-2572-7635-6D5D-40E74CC668C2}"/>
              </a:ext>
            </a:extLst>
          </p:cNvPr>
          <p:cNvSpPr txBox="1"/>
          <p:nvPr/>
        </p:nvSpPr>
        <p:spPr>
          <a:xfrm>
            <a:off x="2040670" y="4171200"/>
            <a:ext cx="2176153" cy="5361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29% presença feminina no evento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2B9E035-5ECD-5B11-D96D-06C8CB9CC41B}"/>
              </a:ext>
            </a:extLst>
          </p:cNvPr>
          <p:cNvSpPr txBox="1"/>
          <p:nvPr/>
        </p:nvSpPr>
        <p:spPr>
          <a:xfrm>
            <a:off x="2040671" y="5524990"/>
            <a:ext cx="1848158" cy="9721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+50 países visitantes e de todas as regiões do Brasil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9F05B30-DF63-2245-2475-628C1FAAED80}"/>
              </a:ext>
            </a:extLst>
          </p:cNvPr>
          <p:cNvSpPr txBox="1"/>
          <p:nvPr/>
        </p:nvSpPr>
        <p:spPr>
          <a:xfrm>
            <a:off x="5814257" y="2639283"/>
            <a:ext cx="2293304" cy="972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+800 marcas nacionais e internacionais em exposição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​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C8DD6A-C5E5-BF17-9A40-BE52EFEA6F82}"/>
              </a:ext>
            </a:extLst>
          </p:cNvPr>
          <p:cNvSpPr txBox="1"/>
          <p:nvPr/>
        </p:nvSpPr>
        <p:spPr>
          <a:xfrm>
            <a:off x="5864526" y="4171200"/>
            <a:ext cx="2015654" cy="9721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+</a:t>
            </a:r>
            <a:r>
              <a:rPr lang="pt-BR" dirty="0" err="1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R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$ 11,4 bilhões de negócios iniciados no evento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314FFC3-D8C4-F929-956E-D7F5693077AF}"/>
              </a:ext>
            </a:extLst>
          </p:cNvPr>
          <p:cNvSpPr txBox="1"/>
          <p:nvPr/>
        </p:nvSpPr>
        <p:spPr>
          <a:xfrm>
            <a:off x="5864525" y="5524990"/>
            <a:ext cx="2176153" cy="7487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+ 12mil matérias publicadas no Brasil e exterior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75DD1EA-9C10-7513-081C-C14FB8A6A6A4}"/>
              </a:ext>
            </a:extLst>
          </p:cNvPr>
          <p:cNvSpPr txBox="1"/>
          <p:nvPr/>
        </p:nvSpPr>
        <p:spPr>
          <a:xfrm>
            <a:off x="9676570" y="2439787"/>
            <a:ext cx="2038302" cy="9723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18 entidades, sindicatos e cooperativas apoiadoras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8EAACDE-4147-E812-6739-F936EB5F6EAE}"/>
              </a:ext>
            </a:extLst>
          </p:cNvPr>
          <p:cNvSpPr txBox="1"/>
          <p:nvPr/>
        </p:nvSpPr>
        <p:spPr>
          <a:xfrm>
            <a:off x="9676570" y="4087804"/>
            <a:ext cx="1411844" cy="5377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16 parceiros de mídia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2435F3A-8A9A-BECA-BE5F-A49C20AADB49}"/>
              </a:ext>
            </a:extLst>
          </p:cNvPr>
          <p:cNvSpPr txBox="1"/>
          <p:nvPr/>
        </p:nvSpPr>
        <p:spPr>
          <a:xfrm>
            <a:off x="9676570" y="5631865"/>
            <a:ext cx="1960259" cy="5361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6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15 embaixadores digitais</a:t>
            </a:r>
            <a:r>
              <a:rPr lang="en-US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​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1B18D8E-2B2D-5F6B-517C-E712925BA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1" y="2101518"/>
            <a:ext cx="1673793" cy="152824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2188B1E-583F-6C9E-9793-C456B50EA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7735" y="2101518"/>
            <a:ext cx="1673792" cy="15282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1A1F624-347F-89D7-BFE5-90FEC6C5D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1798" y="2101518"/>
            <a:ext cx="1673792" cy="152824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DD1AE03-C6DD-9E14-E632-9D69EF7426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750" y="3582741"/>
            <a:ext cx="1673792" cy="152824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7E90A87-3117-2076-3700-3D9CE704A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3777" y="3620170"/>
            <a:ext cx="1673792" cy="152824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EAEB4D8-FA26-330D-7869-59DACD35A5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8330" y="3652252"/>
            <a:ext cx="1673791" cy="1528244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126D4F20-8366-1D9B-21EF-197F2A7D52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892" y="5080003"/>
            <a:ext cx="1673792" cy="152824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703E0C2E-EDD0-2055-23F6-D35DDC6B6E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7738" y="5080003"/>
            <a:ext cx="1673791" cy="152824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65B21532-62C7-2A20-3AF6-0B628A3778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1107" y="5074656"/>
            <a:ext cx="1673791" cy="152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5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4FC0E8-F3CA-B967-4434-200607956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" y="0"/>
            <a:ext cx="12187070" cy="6860774"/>
          </a:xfrm>
          <a:prstGeom prst="rect">
            <a:avLst/>
          </a:prstGeom>
        </p:spPr>
      </p:pic>
      <p:sp>
        <p:nvSpPr>
          <p:cNvPr id="4" name="CaixaDeTexto 1">
            <a:extLst>
              <a:ext uri="{FF2B5EF4-FFF2-40B4-BE49-F238E27FC236}">
                <a16:creationId xmlns:a16="http://schemas.microsoft.com/office/drawing/2014/main" id="{75ADE4EA-BF39-4B4B-804C-680EAD3A5AB5}"/>
              </a:ext>
            </a:extLst>
          </p:cNvPr>
          <p:cNvSpPr txBox="1"/>
          <p:nvPr/>
        </p:nvSpPr>
        <p:spPr>
          <a:xfrm>
            <a:off x="586494" y="2567980"/>
            <a:ext cx="3305147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b="1" dirty="0">
                <a:solidFill>
                  <a:srgbClr val="002060"/>
                </a:solidFill>
                <a:latin typeface="Aptos" panose="020B0004020202020204" pitchFamily="34" charset="0"/>
                <a:ea typeface="Roboto Medium"/>
                <a:cs typeface="Roboto Medium"/>
              </a:rPr>
              <a:t>A Agrishow 2026 recebeu visitantes de todos os estados do Brasil e de +50 países.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F211D1-E360-EEB1-FF8F-EDA1ED4D1AD0}"/>
              </a:ext>
            </a:extLst>
          </p:cNvPr>
          <p:cNvSpPr txBox="1"/>
          <p:nvPr/>
        </p:nvSpPr>
        <p:spPr>
          <a:xfrm>
            <a:off x="6037126" y="2849429"/>
            <a:ext cx="25800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2060"/>
                </a:solidFill>
                <a:latin typeface="Aptos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dos visitantes tem papel decisivo e influenciador na compra de produtos, equipamentos e serviços.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9DDBEDB-6A28-DACC-13AF-4E1A3DBF7C16}"/>
              </a:ext>
            </a:extLst>
          </p:cNvPr>
          <p:cNvSpPr txBox="1"/>
          <p:nvPr/>
        </p:nvSpPr>
        <p:spPr>
          <a:xfrm>
            <a:off x="4967116" y="2366951"/>
            <a:ext cx="3567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B05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DECISÃO DE COMPRA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8847E5D-7F4C-3C12-2C26-CF9F5E50CDC4}"/>
              </a:ext>
            </a:extLst>
          </p:cNvPr>
          <p:cNvSpPr txBox="1"/>
          <p:nvPr/>
        </p:nvSpPr>
        <p:spPr>
          <a:xfrm>
            <a:off x="4191962" y="3129775"/>
            <a:ext cx="1746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79%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EF7AB8-9DCC-A636-6D8D-A26CF1F579A3}"/>
              </a:ext>
            </a:extLst>
          </p:cNvPr>
          <p:cNvSpPr txBox="1"/>
          <p:nvPr/>
        </p:nvSpPr>
        <p:spPr>
          <a:xfrm>
            <a:off x="433314" y="914974"/>
            <a:ext cx="3695588" cy="5911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4260"/>
              </a:lnSpc>
            </a:pPr>
            <a:r>
              <a:rPr lang="pt-BR" sz="2400" b="1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Dados demográficos</a:t>
            </a:r>
            <a:endParaRPr lang="en-US" sz="2400" b="1" dirty="0">
              <a:solidFill>
                <a:schemeClr val="bg1"/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E321DE3-501D-5AFF-E136-A71E4C4B174C}"/>
              </a:ext>
            </a:extLst>
          </p:cNvPr>
          <p:cNvSpPr txBox="1"/>
          <p:nvPr/>
        </p:nvSpPr>
        <p:spPr>
          <a:xfrm>
            <a:off x="496374" y="486184"/>
            <a:ext cx="369558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PERFIL DO VISITANTE</a:t>
            </a:r>
            <a:endParaRPr lang="en-US" sz="2400" b="1" dirty="0">
              <a:solidFill>
                <a:schemeClr val="bg1"/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567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m 67">
            <a:extLst>
              <a:ext uri="{FF2B5EF4-FFF2-40B4-BE49-F238E27FC236}">
                <a16:creationId xmlns:a16="http://schemas.microsoft.com/office/drawing/2014/main" id="{53BCA66B-1990-4F83-C72E-7AB890477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789" y="5023846"/>
            <a:ext cx="3511372" cy="1221082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8D8F3757-0B15-E0FD-597D-D918D0D84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8365" y="1960727"/>
            <a:ext cx="553424" cy="4414674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E094F81B-BF6C-F40B-3615-B705BCEA80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705" y="343833"/>
            <a:ext cx="3588468" cy="169621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BD58997-5067-F147-2DBE-F4B577694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2106" cy="292839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35E22CC-62D9-1817-51BC-8CF92162E16B}"/>
              </a:ext>
            </a:extLst>
          </p:cNvPr>
          <p:cNvSpPr txBox="1"/>
          <p:nvPr/>
        </p:nvSpPr>
        <p:spPr>
          <a:xfrm>
            <a:off x="388769" y="2646091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Produtor Rural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A8FEA02-34D8-0078-6C95-9A11DE8DF0D4}"/>
              </a:ext>
            </a:extLst>
          </p:cNvPr>
          <p:cNvSpPr txBox="1"/>
          <p:nvPr/>
        </p:nvSpPr>
        <p:spPr>
          <a:xfrm>
            <a:off x="388769" y="2962443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Estudante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0893197-CC8B-4AF3-BDA3-CC4B0E9DA73A}"/>
              </a:ext>
            </a:extLst>
          </p:cNvPr>
          <p:cNvSpPr txBox="1"/>
          <p:nvPr/>
        </p:nvSpPr>
        <p:spPr>
          <a:xfrm>
            <a:off x="388769" y="3266544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Consultor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F68F533-370F-C818-9064-71C7BF8906B5}"/>
              </a:ext>
            </a:extLst>
          </p:cNvPr>
          <p:cNvSpPr txBox="1"/>
          <p:nvPr/>
        </p:nvSpPr>
        <p:spPr>
          <a:xfrm>
            <a:off x="388769" y="3536387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Admnistrador</a:t>
            </a:r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/Gerente de Fazenda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1B306B-1DFF-6CF7-872B-BB28ECCF1A6C}"/>
              </a:ext>
            </a:extLst>
          </p:cNvPr>
          <p:cNvSpPr txBox="1"/>
          <p:nvPr/>
        </p:nvSpPr>
        <p:spPr>
          <a:xfrm>
            <a:off x="134766" y="3814673"/>
            <a:ext cx="2603503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Engenheiro Agrônomo / Técnico Agrícola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342956C-57C0-3904-71F3-78B0ADBA672D}"/>
              </a:ext>
            </a:extLst>
          </p:cNvPr>
          <p:cNvSpPr txBox="1"/>
          <p:nvPr/>
        </p:nvSpPr>
        <p:spPr>
          <a:xfrm>
            <a:off x="388769" y="4149809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Veterinário / Zootecnista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C5CB976-147E-4B64-593A-7FD5D6EC3A29}"/>
              </a:ext>
            </a:extLst>
          </p:cNvPr>
          <p:cNvSpPr txBox="1"/>
          <p:nvPr/>
        </p:nvSpPr>
        <p:spPr>
          <a:xfrm>
            <a:off x="388769" y="4453478"/>
            <a:ext cx="23495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Comprador de Usina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AC5B84C-5071-5A7F-8FBC-CF24548C47FD}"/>
              </a:ext>
            </a:extLst>
          </p:cNvPr>
          <p:cNvSpPr txBox="1"/>
          <p:nvPr/>
        </p:nvSpPr>
        <p:spPr>
          <a:xfrm>
            <a:off x="6277125" y="2609763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29%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3D4B1AE-7F74-44C0-E829-CF027373C5B7}"/>
              </a:ext>
            </a:extLst>
          </p:cNvPr>
          <p:cNvSpPr txBox="1"/>
          <p:nvPr/>
        </p:nvSpPr>
        <p:spPr>
          <a:xfrm>
            <a:off x="4890206" y="2929531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13%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097A091-D18B-4BEF-7742-22FF93580CD9}"/>
              </a:ext>
            </a:extLst>
          </p:cNvPr>
          <p:cNvSpPr txBox="1"/>
          <p:nvPr/>
        </p:nvSpPr>
        <p:spPr>
          <a:xfrm>
            <a:off x="4187513" y="3231715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11%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9C48B40-5E52-ABAF-A400-467CF583640D}"/>
              </a:ext>
            </a:extLst>
          </p:cNvPr>
          <p:cNvSpPr txBox="1"/>
          <p:nvPr/>
        </p:nvSpPr>
        <p:spPr>
          <a:xfrm>
            <a:off x="4009784" y="3515793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10%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E3EC6E2-380A-812F-41A4-67F27B9A8983}"/>
              </a:ext>
            </a:extLst>
          </p:cNvPr>
          <p:cNvSpPr txBox="1"/>
          <p:nvPr/>
        </p:nvSpPr>
        <p:spPr>
          <a:xfrm>
            <a:off x="3846331" y="3810068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9%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037688A-6642-A0BE-A272-301BA70041C6}"/>
              </a:ext>
            </a:extLst>
          </p:cNvPr>
          <p:cNvSpPr txBox="1"/>
          <p:nvPr/>
        </p:nvSpPr>
        <p:spPr>
          <a:xfrm>
            <a:off x="2955681" y="4095759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1%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15D4B6F-5E34-9DA4-93A9-2131B0525339}"/>
              </a:ext>
            </a:extLst>
          </p:cNvPr>
          <p:cNvSpPr txBox="1"/>
          <p:nvPr/>
        </p:nvSpPr>
        <p:spPr>
          <a:xfrm>
            <a:off x="9239273" y="2087566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SOJA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F8F5A4B-A1FC-456E-A365-A5B19C4FE5D1}"/>
              </a:ext>
            </a:extLst>
          </p:cNvPr>
          <p:cNvSpPr txBox="1"/>
          <p:nvPr/>
        </p:nvSpPr>
        <p:spPr>
          <a:xfrm>
            <a:off x="9239273" y="2466707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MILHO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06CE888-3CF6-D9B2-08D1-788720D366D8}"/>
              </a:ext>
            </a:extLst>
          </p:cNvPr>
          <p:cNvSpPr txBox="1"/>
          <p:nvPr/>
        </p:nvSpPr>
        <p:spPr>
          <a:xfrm>
            <a:off x="9239273" y="2861618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PECUÁRIA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E90211B-BBB5-C50A-866E-5A9CB307BAA8}"/>
              </a:ext>
            </a:extLst>
          </p:cNvPr>
          <p:cNvSpPr txBox="1"/>
          <p:nvPr/>
        </p:nvSpPr>
        <p:spPr>
          <a:xfrm>
            <a:off x="9239273" y="3260785"/>
            <a:ext cx="163773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CANA-DE-AÇUCAR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5F883E9-10E3-D4CF-682E-42C7F97B2E2C}"/>
              </a:ext>
            </a:extLst>
          </p:cNvPr>
          <p:cNvSpPr txBox="1"/>
          <p:nvPr/>
        </p:nvSpPr>
        <p:spPr>
          <a:xfrm>
            <a:off x="9239273" y="3641305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CAFÉ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F8838D3-AB30-B20A-7E37-E3759AACF861}"/>
              </a:ext>
            </a:extLst>
          </p:cNvPr>
          <p:cNvSpPr txBox="1"/>
          <p:nvPr/>
        </p:nvSpPr>
        <p:spPr>
          <a:xfrm>
            <a:off x="9239273" y="4019004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HORTIFRUTI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F3DD667-3066-011C-CF14-25BFDE36A92A}"/>
              </a:ext>
            </a:extLst>
          </p:cNvPr>
          <p:cNvSpPr txBox="1"/>
          <p:nvPr/>
        </p:nvSpPr>
        <p:spPr>
          <a:xfrm>
            <a:off x="9239273" y="4408756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OUTROS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DE5FE58-3D3F-DDB9-194E-4D72FB9EF3D3}"/>
              </a:ext>
            </a:extLst>
          </p:cNvPr>
          <p:cNvSpPr txBox="1"/>
          <p:nvPr/>
        </p:nvSpPr>
        <p:spPr>
          <a:xfrm>
            <a:off x="9239273" y="4817955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CITRUS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D3E3500D-2600-DB96-1BC2-1394359E754D}"/>
              </a:ext>
            </a:extLst>
          </p:cNvPr>
          <p:cNvSpPr txBox="1"/>
          <p:nvPr/>
        </p:nvSpPr>
        <p:spPr>
          <a:xfrm>
            <a:off x="9239273" y="5203066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SILVICULTURA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E277BB9A-8972-50F0-C9AF-498A7823F3A4}"/>
              </a:ext>
            </a:extLst>
          </p:cNvPr>
          <p:cNvSpPr txBox="1"/>
          <p:nvPr/>
        </p:nvSpPr>
        <p:spPr>
          <a:xfrm>
            <a:off x="9239273" y="5958068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AMENDOIM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5CD1A4B-34D2-FB24-5191-0033850D3F93}"/>
              </a:ext>
            </a:extLst>
          </p:cNvPr>
          <p:cNvSpPr txBox="1"/>
          <p:nvPr/>
        </p:nvSpPr>
        <p:spPr>
          <a:xfrm>
            <a:off x="8280401" y="810362"/>
            <a:ext cx="2600960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PRINCIPAIS CULTURAS PRESENTES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B7140EE-E2D6-94AD-2700-8A0306BC06F4}"/>
              </a:ext>
            </a:extLst>
          </p:cNvPr>
          <p:cNvSpPr txBox="1"/>
          <p:nvPr/>
        </p:nvSpPr>
        <p:spPr>
          <a:xfrm>
            <a:off x="2955681" y="4405142"/>
            <a:ext cx="120433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1%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F8A3E6EB-E484-F1DE-1F75-AA2E81DED268}"/>
              </a:ext>
            </a:extLst>
          </p:cNvPr>
          <p:cNvSpPr txBox="1"/>
          <p:nvPr/>
        </p:nvSpPr>
        <p:spPr>
          <a:xfrm>
            <a:off x="271843" y="5061376"/>
            <a:ext cx="232934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ATUAÇÃO DOS PRODUTORES RURAIS PRESENTES NO EVENTO: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4EE703-F561-6626-819D-C34B4648E6FE}"/>
              </a:ext>
            </a:extLst>
          </p:cNvPr>
          <p:cNvSpPr txBox="1"/>
          <p:nvPr/>
        </p:nvSpPr>
        <p:spPr>
          <a:xfrm>
            <a:off x="10441696" y="2087566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32%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303255B-6B0E-8A5D-B85D-81957C9AE5AD}"/>
              </a:ext>
            </a:extLst>
          </p:cNvPr>
          <p:cNvSpPr txBox="1"/>
          <p:nvPr/>
        </p:nvSpPr>
        <p:spPr>
          <a:xfrm>
            <a:off x="10441696" y="2477033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31%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A43FB692-31C1-6BA9-11BF-16B59B8D82C4}"/>
              </a:ext>
            </a:extLst>
          </p:cNvPr>
          <p:cNvSpPr txBox="1"/>
          <p:nvPr/>
        </p:nvSpPr>
        <p:spPr>
          <a:xfrm>
            <a:off x="10441696" y="2860855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31%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BB122B5C-8B49-8080-BF86-D4975E78CCC5}"/>
              </a:ext>
            </a:extLst>
          </p:cNvPr>
          <p:cNvSpPr txBox="1"/>
          <p:nvPr/>
        </p:nvSpPr>
        <p:spPr>
          <a:xfrm>
            <a:off x="10441696" y="3261610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27%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A83F556B-FD75-604C-644A-4A4FB71CA875}"/>
              </a:ext>
            </a:extLst>
          </p:cNvPr>
          <p:cNvSpPr txBox="1"/>
          <p:nvPr/>
        </p:nvSpPr>
        <p:spPr>
          <a:xfrm>
            <a:off x="10441696" y="3634143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18%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773F15A-586A-AD60-4855-9D5BA9F92CED}"/>
              </a:ext>
            </a:extLst>
          </p:cNvPr>
          <p:cNvSpPr txBox="1"/>
          <p:nvPr/>
        </p:nvSpPr>
        <p:spPr>
          <a:xfrm>
            <a:off x="10441696" y="4023610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12%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22E3AFE-8BCE-6EC9-FA5F-5D959FAF4882}"/>
              </a:ext>
            </a:extLst>
          </p:cNvPr>
          <p:cNvSpPr txBox="1"/>
          <p:nvPr/>
        </p:nvSpPr>
        <p:spPr>
          <a:xfrm>
            <a:off x="10441696" y="4407432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12%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E46511BA-E111-793C-B7B3-6F072B498464}"/>
              </a:ext>
            </a:extLst>
          </p:cNvPr>
          <p:cNvSpPr txBox="1"/>
          <p:nvPr/>
        </p:nvSpPr>
        <p:spPr>
          <a:xfrm>
            <a:off x="10441696" y="4796898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9%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BE9B63BD-1CD2-BDA4-B7FC-90BE247759E5}"/>
              </a:ext>
            </a:extLst>
          </p:cNvPr>
          <p:cNvSpPr txBox="1"/>
          <p:nvPr/>
        </p:nvSpPr>
        <p:spPr>
          <a:xfrm>
            <a:off x="10441696" y="5186364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8%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886828A-8323-3BD4-49EF-DA23F57196B6}"/>
              </a:ext>
            </a:extLst>
          </p:cNvPr>
          <p:cNvSpPr txBox="1"/>
          <p:nvPr/>
        </p:nvSpPr>
        <p:spPr>
          <a:xfrm>
            <a:off x="10441696" y="5965298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1%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1A6DE8-D0F4-9E8F-06AF-F15E7ADFA1F4}"/>
              </a:ext>
            </a:extLst>
          </p:cNvPr>
          <p:cNvSpPr txBox="1"/>
          <p:nvPr/>
        </p:nvSpPr>
        <p:spPr>
          <a:xfrm>
            <a:off x="9239273" y="5561067"/>
            <a:ext cx="129665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ALGODÃO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AB189C5-74A4-0E5B-02F9-2022DB0CA0D7}"/>
              </a:ext>
            </a:extLst>
          </p:cNvPr>
          <p:cNvSpPr txBox="1"/>
          <p:nvPr/>
        </p:nvSpPr>
        <p:spPr>
          <a:xfrm>
            <a:off x="10441696" y="5560300"/>
            <a:ext cx="54803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200" b="1" dirty="0">
                <a:solidFill>
                  <a:schemeClr val="accent6">
                    <a:lumMod val="75000"/>
                  </a:schemeClr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5%</a:t>
            </a:r>
          </a:p>
        </p:txBody>
      </p:sp>
      <p:sp>
        <p:nvSpPr>
          <p:cNvPr id="17" name="Retângulo Arredondado em um Canto Diagonal 16">
            <a:extLst>
              <a:ext uri="{FF2B5EF4-FFF2-40B4-BE49-F238E27FC236}">
                <a16:creationId xmlns:a16="http://schemas.microsoft.com/office/drawing/2014/main" id="{419AE6B2-DB57-651A-0915-7F6F39B627FB}"/>
              </a:ext>
            </a:extLst>
          </p:cNvPr>
          <p:cNvSpPr/>
          <p:nvPr/>
        </p:nvSpPr>
        <p:spPr>
          <a:xfrm>
            <a:off x="2784757" y="2657517"/>
            <a:ext cx="3475237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em um Canto Diagonal 17">
            <a:extLst>
              <a:ext uri="{FF2B5EF4-FFF2-40B4-BE49-F238E27FC236}">
                <a16:creationId xmlns:a16="http://schemas.microsoft.com/office/drawing/2014/main" id="{E2FE9268-06C2-A9CA-AC95-7D45D9400AD2}"/>
              </a:ext>
            </a:extLst>
          </p:cNvPr>
          <p:cNvSpPr/>
          <p:nvPr/>
        </p:nvSpPr>
        <p:spPr>
          <a:xfrm>
            <a:off x="2784757" y="2971842"/>
            <a:ext cx="2105449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Arredondado em um Canto Diagonal 24">
            <a:extLst>
              <a:ext uri="{FF2B5EF4-FFF2-40B4-BE49-F238E27FC236}">
                <a16:creationId xmlns:a16="http://schemas.microsoft.com/office/drawing/2014/main" id="{419F4B05-0704-0EBB-6A4E-8B16220A3DD1}"/>
              </a:ext>
            </a:extLst>
          </p:cNvPr>
          <p:cNvSpPr/>
          <p:nvPr/>
        </p:nvSpPr>
        <p:spPr>
          <a:xfrm>
            <a:off x="2784758" y="3269022"/>
            <a:ext cx="1402756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Arredondado em um Canto Diagonal 25">
            <a:extLst>
              <a:ext uri="{FF2B5EF4-FFF2-40B4-BE49-F238E27FC236}">
                <a16:creationId xmlns:a16="http://schemas.microsoft.com/office/drawing/2014/main" id="{24068D73-A3D4-291F-CCA2-6BE62D7F097F}"/>
              </a:ext>
            </a:extLst>
          </p:cNvPr>
          <p:cNvSpPr/>
          <p:nvPr/>
        </p:nvSpPr>
        <p:spPr>
          <a:xfrm>
            <a:off x="2784758" y="3560487"/>
            <a:ext cx="1239302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Arredondado em um Canto Diagonal 37">
            <a:extLst>
              <a:ext uri="{FF2B5EF4-FFF2-40B4-BE49-F238E27FC236}">
                <a16:creationId xmlns:a16="http://schemas.microsoft.com/office/drawing/2014/main" id="{6E49EC73-1A6B-B3D5-7058-112E61DFE535}"/>
              </a:ext>
            </a:extLst>
          </p:cNvPr>
          <p:cNvSpPr/>
          <p:nvPr/>
        </p:nvSpPr>
        <p:spPr>
          <a:xfrm>
            <a:off x="2784758" y="3863382"/>
            <a:ext cx="1061573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Arredondado em um Canto Diagonal 39">
            <a:extLst>
              <a:ext uri="{FF2B5EF4-FFF2-40B4-BE49-F238E27FC236}">
                <a16:creationId xmlns:a16="http://schemas.microsoft.com/office/drawing/2014/main" id="{B35FDB18-EB57-8581-D5CA-FBBAFAD0ED88}"/>
              </a:ext>
            </a:extLst>
          </p:cNvPr>
          <p:cNvSpPr/>
          <p:nvPr/>
        </p:nvSpPr>
        <p:spPr>
          <a:xfrm>
            <a:off x="2784758" y="4154847"/>
            <a:ext cx="170923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Arredondado em um Canto Diagonal 41">
            <a:extLst>
              <a:ext uri="{FF2B5EF4-FFF2-40B4-BE49-F238E27FC236}">
                <a16:creationId xmlns:a16="http://schemas.microsoft.com/office/drawing/2014/main" id="{17EAE11D-033A-1109-CF18-D737427CF1B9}"/>
              </a:ext>
            </a:extLst>
          </p:cNvPr>
          <p:cNvSpPr/>
          <p:nvPr/>
        </p:nvSpPr>
        <p:spPr>
          <a:xfrm>
            <a:off x="2784758" y="4452102"/>
            <a:ext cx="170923" cy="261610"/>
          </a:xfrm>
          <a:prstGeom prst="round2DiagRect">
            <a:avLst/>
          </a:prstGeom>
          <a:gradFill>
            <a:gsLst>
              <a:gs pos="98000">
                <a:schemeClr val="accent1">
                  <a:lumMod val="20000"/>
                  <a:lumOff val="80000"/>
                </a:schemeClr>
              </a:gs>
              <a:gs pos="13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Arredondado 54">
            <a:extLst>
              <a:ext uri="{FF2B5EF4-FFF2-40B4-BE49-F238E27FC236}">
                <a16:creationId xmlns:a16="http://schemas.microsoft.com/office/drawing/2014/main" id="{34001803-D9FD-2C79-2ED6-EA6DC298C290}"/>
              </a:ext>
            </a:extLst>
          </p:cNvPr>
          <p:cNvSpPr/>
          <p:nvPr/>
        </p:nvSpPr>
        <p:spPr>
          <a:xfrm>
            <a:off x="8573058" y="2040045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Arredondado 55">
            <a:extLst>
              <a:ext uri="{FF2B5EF4-FFF2-40B4-BE49-F238E27FC236}">
                <a16:creationId xmlns:a16="http://schemas.microsoft.com/office/drawing/2014/main" id="{828B7557-D196-40AD-FF7B-9CB415B93A5E}"/>
              </a:ext>
            </a:extLst>
          </p:cNvPr>
          <p:cNvSpPr/>
          <p:nvPr/>
        </p:nvSpPr>
        <p:spPr>
          <a:xfrm>
            <a:off x="8573058" y="2428107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Arredondado 57">
            <a:extLst>
              <a:ext uri="{FF2B5EF4-FFF2-40B4-BE49-F238E27FC236}">
                <a16:creationId xmlns:a16="http://schemas.microsoft.com/office/drawing/2014/main" id="{A835AC53-93B9-8726-0275-E09C1827F145}"/>
              </a:ext>
            </a:extLst>
          </p:cNvPr>
          <p:cNvSpPr/>
          <p:nvPr/>
        </p:nvSpPr>
        <p:spPr>
          <a:xfrm>
            <a:off x="8573058" y="2816169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 Arredondado 58">
            <a:extLst>
              <a:ext uri="{FF2B5EF4-FFF2-40B4-BE49-F238E27FC236}">
                <a16:creationId xmlns:a16="http://schemas.microsoft.com/office/drawing/2014/main" id="{B671019F-9D6C-B797-A800-1BC433647833}"/>
              </a:ext>
            </a:extLst>
          </p:cNvPr>
          <p:cNvSpPr/>
          <p:nvPr/>
        </p:nvSpPr>
        <p:spPr>
          <a:xfrm>
            <a:off x="8573058" y="3204231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Arredondado 59">
            <a:extLst>
              <a:ext uri="{FF2B5EF4-FFF2-40B4-BE49-F238E27FC236}">
                <a16:creationId xmlns:a16="http://schemas.microsoft.com/office/drawing/2014/main" id="{C1486C9C-7ACE-F7F6-C19F-DD47480A8473}"/>
              </a:ext>
            </a:extLst>
          </p:cNvPr>
          <p:cNvSpPr/>
          <p:nvPr/>
        </p:nvSpPr>
        <p:spPr>
          <a:xfrm>
            <a:off x="8573058" y="3596754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Retângulo Arredondado 60">
            <a:extLst>
              <a:ext uri="{FF2B5EF4-FFF2-40B4-BE49-F238E27FC236}">
                <a16:creationId xmlns:a16="http://schemas.microsoft.com/office/drawing/2014/main" id="{9E02FC8B-9D97-3533-42D8-5A5CCFC1F70E}"/>
              </a:ext>
            </a:extLst>
          </p:cNvPr>
          <p:cNvSpPr/>
          <p:nvPr/>
        </p:nvSpPr>
        <p:spPr>
          <a:xfrm>
            <a:off x="8573058" y="3980356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 Arredondado 61">
            <a:extLst>
              <a:ext uri="{FF2B5EF4-FFF2-40B4-BE49-F238E27FC236}">
                <a16:creationId xmlns:a16="http://schemas.microsoft.com/office/drawing/2014/main" id="{281FDFF7-AD1F-C1B5-9769-480177ACF98B}"/>
              </a:ext>
            </a:extLst>
          </p:cNvPr>
          <p:cNvSpPr/>
          <p:nvPr/>
        </p:nvSpPr>
        <p:spPr>
          <a:xfrm>
            <a:off x="8573058" y="4372879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 Arredondado 62">
            <a:extLst>
              <a:ext uri="{FF2B5EF4-FFF2-40B4-BE49-F238E27FC236}">
                <a16:creationId xmlns:a16="http://schemas.microsoft.com/office/drawing/2014/main" id="{F418E74B-11CE-3B50-6781-83B0127766C7}"/>
              </a:ext>
            </a:extLst>
          </p:cNvPr>
          <p:cNvSpPr/>
          <p:nvPr/>
        </p:nvSpPr>
        <p:spPr>
          <a:xfrm>
            <a:off x="8573058" y="4760941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Arredondado 63">
            <a:extLst>
              <a:ext uri="{FF2B5EF4-FFF2-40B4-BE49-F238E27FC236}">
                <a16:creationId xmlns:a16="http://schemas.microsoft.com/office/drawing/2014/main" id="{C7074C1F-34BC-7B0C-0D99-E7EBEE5F4AD3}"/>
              </a:ext>
            </a:extLst>
          </p:cNvPr>
          <p:cNvSpPr/>
          <p:nvPr/>
        </p:nvSpPr>
        <p:spPr>
          <a:xfrm>
            <a:off x="8573058" y="5153464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Arredondado 64">
            <a:extLst>
              <a:ext uri="{FF2B5EF4-FFF2-40B4-BE49-F238E27FC236}">
                <a16:creationId xmlns:a16="http://schemas.microsoft.com/office/drawing/2014/main" id="{C9AB0DD4-B9A8-E92C-45E8-35030C5366E7}"/>
              </a:ext>
            </a:extLst>
          </p:cNvPr>
          <p:cNvSpPr/>
          <p:nvPr/>
        </p:nvSpPr>
        <p:spPr>
          <a:xfrm>
            <a:off x="8573058" y="5532605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Arredondado 65">
            <a:extLst>
              <a:ext uri="{FF2B5EF4-FFF2-40B4-BE49-F238E27FC236}">
                <a16:creationId xmlns:a16="http://schemas.microsoft.com/office/drawing/2014/main" id="{1289D00B-6CCE-529F-5786-1C4B5B8CA62A}"/>
              </a:ext>
            </a:extLst>
          </p:cNvPr>
          <p:cNvSpPr/>
          <p:nvPr/>
        </p:nvSpPr>
        <p:spPr>
          <a:xfrm>
            <a:off x="8573058" y="5911746"/>
            <a:ext cx="2462189" cy="3291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1E941B39-E099-DADD-3726-891AF6E75CDE}"/>
              </a:ext>
            </a:extLst>
          </p:cNvPr>
          <p:cNvCxnSpPr>
            <a:cxnSpLocks/>
          </p:cNvCxnSpPr>
          <p:nvPr/>
        </p:nvCxnSpPr>
        <p:spPr>
          <a:xfrm flipH="1">
            <a:off x="2794518" y="2640254"/>
            <a:ext cx="2549" cy="208800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0B80D3DB-C406-EC16-BAFF-7FF86185A136}"/>
              </a:ext>
            </a:extLst>
          </p:cNvPr>
          <p:cNvSpPr txBox="1"/>
          <p:nvPr/>
        </p:nvSpPr>
        <p:spPr>
          <a:xfrm>
            <a:off x="254643" y="496694"/>
            <a:ext cx="427105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PERFIL DO VISITANTE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Interesses</a:t>
            </a:r>
            <a:endParaRPr lang="en-US" sz="2800" b="1" dirty="0">
              <a:solidFill>
                <a:schemeClr val="bg1"/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D5B82A-E134-A3F5-0492-B08B5EBAEFA3}"/>
              </a:ext>
            </a:extLst>
          </p:cNvPr>
          <p:cNvSpPr txBox="1"/>
          <p:nvPr/>
        </p:nvSpPr>
        <p:spPr>
          <a:xfrm>
            <a:off x="3614433" y="5116818"/>
            <a:ext cx="78457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74%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D55D9D0-1A75-2172-0A42-64D664732480}"/>
              </a:ext>
            </a:extLst>
          </p:cNvPr>
          <p:cNvSpPr txBox="1"/>
          <p:nvPr/>
        </p:nvSpPr>
        <p:spPr>
          <a:xfrm>
            <a:off x="3462185" y="5442288"/>
            <a:ext cx="1063516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AGRICULTOR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61425624-B3CB-637D-1785-C805338B8474}"/>
              </a:ext>
            </a:extLst>
          </p:cNvPr>
          <p:cNvSpPr txBox="1"/>
          <p:nvPr/>
        </p:nvSpPr>
        <p:spPr>
          <a:xfrm>
            <a:off x="5163146" y="5116818"/>
            <a:ext cx="78457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26%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F0CD72CD-23BD-36D9-E9E8-DCF0EEBF98D4}"/>
              </a:ext>
            </a:extLst>
          </p:cNvPr>
          <p:cNvSpPr txBox="1"/>
          <p:nvPr/>
        </p:nvSpPr>
        <p:spPr>
          <a:xfrm>
            <a:off x="5010898" y="5442288"/>
            <a:ext cx="1063516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n" pitchFamily="2" charset="0"/>
                <a:cs typeface="Roboto Cn" panose="02000000000000000000" pitchFamily="2" charset="0"/>
              </a:rPr>
              <a:t>PECUARISTA</a:t>
            </a:r>
          </a:p>
        </p:txBody>
      </p:sp>
    </p:spTree>
    <p:extLst>
      <p:ext uri="{BB962C8B-B14F-4D97-AF65-F5344CB8AC3E}">
        <p14:creationId xmlns:p14="http://schemas.microsoft.com/office/powerpoint/2010/main" val="316919183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93C8934-147E-1454-BC22-439E7891E0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2106" cy="292839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03DDA5A-BB03-C82A-0AD2-A011BDC6BE7D}"/>
              </a:ext>
            </a:extLst>
          </p:cNvPr>
          <p:cNvSpPr txBox="1"/>
          <p:nvPr/>
        </p:nvSpPr>
        <p:spPr>
          <a:xfrm>
            <a:off x="254643" y="496694"/>
            <a:ext cx="427105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PERFIL DO VISITANTE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Interesses</a:t>
            </a:r>
            <a:endParaRPr lang="en-US" sz="2800" b="1" dirty="0">
              <a:solidFill>
                <a:schemeClr val="bg1"/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177" name="object 2">
            <a:extLst>
              <a:ext uri="{FF2B5EF4-FFF2-40B4-BE49-F238E27FC236}">
                <a16:creationId xmlns:a16="http://schemas.microsoft.com/office/drawing/2014/main" id="{0EE49280-43A5-43DB-8D7E-D54DC5608F6C}"/>
              </a:ext>
            </a:extLst>
          </p:cNvPr>
          <p:cNvSpPr txBox="1"/>
          <p:nvPr/>
        </p:nvSpPr>
        <p:spPr>
          <a:xfrm>
            <a:off x="5743637" y="2620149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30%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8" name="object 3">
            <a:extLst>
              <a:ext uri="{FF2B5EF4-FFF2-40B4-BE49-F238E27FC236}">
                <a16:creationId xmlns:a16="http://schemas.microsoft.com/office/drawing/2014/main" id="{E45BE4E9-9CF4-994A-075C-B175955482B4}"/>
              </a:ext>
            </a:extLst>
          </p:cNvPr>
          <p:cNvSpPr txBox="1"/>
          <p:nvPr/>
        </p:nvSpPr>
        <p:spPr>
          <a:xfrm>
            <a:off x="5578884" y="3073220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28%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9" name="object 4">
            <a:extLst>
              <a:ext uri="{FF2B5EF4-FFF2-40B4-BE49-F238E27FC236}">
                <a16:creationId xmlns:a16="http://schemas.microsoft.com/office/drawing/2014/main" id="{FB38696A-0C42-1764-8CB0-3C5488E81602}"/>
              </a:ext>
            </a:extLst>
          </p:cNvPr>
          <p:cNvSpPr txBox="1"/>
          <p:nvPr/>
        </p:nvSpPr>
        <p:spPr>
          <a:xfrm>
            <a:off x="5282195" y="3635288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20%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0" name="object 5">
            <a:extLst>
              <a:ext uri="{FF2B5EF4-FFF2-40B4-BE49-F238E27FC236}">
                <a16:creationId xmlns:a16="http://schemas.microsoft.com/office/drawing/2014/main" id="{20B5BB4E-1451-F58E-7DB9-98B432F9CF76}"/>
              </a:ext>
            </a:extLst>
          </p:cNvPr>
          <p:cNvSpPr txBox="1"/>
          <p:nvPr/>
        </p:nvSpPr>
        <p:spPr>
          <a:xfrm>
            <a:off x="5174871" y="4118328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19%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1" name="object 6">
            <a:extLst>
              <a:ext uri="{FF2B5EF4-FFF2-40B4-BE49-F238E27FC236}">
                <a16:creationId xmlns:a16="http://schemas.microsoft.com/office/drawing/2014/main" id="{47E569FA-87E1-2CBC-EF3C-23CF475B451B}"/>
              </a:ext>
            </a:extLst>
          </p:cNvPr>
          <p:cNvSpPr txBox="1"/>
          <p:nvPr/>
        </p:nvSpPr>
        <p:spPr>
          <a:xfrm>
            <a:off x="5026527" y="4653607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17%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2" name="object 7">
            <a:extLst>
              <a:ext uri="{FF2B5EF4-FFF2-40B4-BE49-F238E27FC236}">
                <a16:creationId xmlns:a16="http://schemas.microsoft.com/office/drawing/2014/main" id="{59561B9B-6175-48D6-C202-B6F9E840D921}"/>
              </a:ext>
            </a:extLst>
          </p:cNvPr>
          <p:cNvSpPr txBox="1"/>
          <p:nvPr/>
        </p:nvSpPr>
        <p:spPr>
          <a:xfrm>
            <a:off x="4911166" y="5212327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15%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3" name="object 8">
            <a:extLst>
              <a:ext uri="{FF2B5EF4-FFF2-40B4-BE49-F238E27FC236}">
                <a16:creationId xmlns:a16="http://schemas.microsoft.com/office/drawing/2014/main" id="{7EBB068A-A420-3386-C4E9-25B0E4FA898A}"/>
              </a:ext>
            </a:extLst>
          </p:cNvPr>
          <p:cNvSpPr txBox="1"/>
          <p:nvPr/>
        </p:nvSpPr>
        <p:spPr>
          <a:xfrm>
            <a:off x="4886387" y="5705749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14%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4" name="object 9">
            <a:extLst>
              <a:ext uri="{FF2B5EF4-FFF2-40B4-BE49-F238E27FC236}">
                <a16:creationId xmlns:a16="http://schemas.microsoft.com/office/drawing/2014/main" id="{5734D2E5-BC0A-C806-22D8-8E99E51DD6AD}"/>
              </a:ext>
            </a:extLst>
          </p:cNvPr>
          <p:cNvSpPr txBox="1"/>
          <p:nvPr/>
        </p:nvSpPr>
        <p:spPr>
          <a:xfrm>
            <a:off x="4879354" y="6203355"/>
            <a:ext cx="30480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14%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85" name="object 10">
            <a:extLst>
              <a:ext uri="{FF2B5EF4-FFF2-40B4-BE49-F238E27FC236}">
                <a16:creationId xmlns:a16="http://schemas.microsoft.com/office/drawing/2014/main" id="{182B936E-64B5-8E10-1031-5F4860DD92F2}"/>
              </a:ext>
            </a:extLst>
          </p:cNvPr>
          <p:cNvGrpSpPr/>
          <p:nvPr/>
        </p:nvGrpSpPr>
        <p:grpSpPr>
          <a:xfrm>
            <a:off x="4200854" y="2559989"/>
            <a:ext cx="1468120" cy="3943350"/>
            <a:chOff x="4200854" y="2559989"/>
            <a:chExt cx="1468120" cy="3943350"/>
          </a:xfrm>
        </p:grpSpPr>
        <p:pic>
          <p:nvPicPr>
            <p:cNvPr id="186" name="object 11">
              <a:extLst>
                <a:ext uri="{FF2B5EF4-FFF2-40B4-BE49-F238E27FC236}">
                  <a16:creationId xmlns:a16="http://schemas.microsoft.com/office/drawing/2014/main" id="{BE98632B-61DE-0172-6B3B-7CD4D49D70D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0854" y="2697873"/>
              <a:ext cx="1467967" cy="118084"/>
            </a:xfrm>
            <a:prstGeom prst="rect">
              <a:avLst/>
            </a:prstGeom>
          </p:spPr>
        </p:pic>
        <p:pic>
          <p:nvPicPr>
            <p:cNvPr id="187" name="object 12">
              <a:extLst>
                <a:ext uri="{FF2B5EF4-FFF2-40B4-BE49-F238E27FC236}">
                  <a16:creationId xmlns:a16="http://schemas.microsoft.com/office/drawing/2014/main" id="{1810E066-B145-EBAF-AF4E-66FD9D733B6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0854" y="3149282"/>
              <a:ext cx="1313624" cy="118097"/>
            </a:xfrm>
            <a:prstGeom prst="rect">
              <a:avLst/>
            </a:prstGeom>
          </p:spPr>
        </p:pic>
        <p:pic>
          <p:nvPicPr>
            <p:cNvPr id="188" name="object 13">
              <a:extLst>
                <a:ext uri="{FF2B5EF4-FFF2-40B4-BE49-F238E27FC236}">
                  <a16:creationId xmlns:a16="http://schemas.microsoft.com/office/drawing/2014/main" id="{DFF3D37C-3AFC-A764-FA1A-1C5734A97F6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0855" y="3709657"/>
              <a:ext cx="986675" cy="118084"/>
            </a:xfrm>
            <a:prstGeom prst="rect">
              <a:avLst/>
            </a:prstGeom>
          </p:spPr>
        </p:pic>
        <p:pic>
          <p:nvPicPr>
            <p:cNvPr id="189" name="object 14">
              <a:extLst>
                <a:ext uri="{FF2B5EF4-FFF2-40B4-BE49-F238E27FC236}">
                  <a16:creationId xmlns:a16="http://schemas.microsoft.com/office/drawing/2014/main" id="{739D9CD9-9188-7461-7C6A-C1FE9B9CE2F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0854" y="4190974"/>
              <a:ext cx="885215" cy="118084"/>
            </a:xfrm>
            <a:prstGeom prst="rect">
              <a:avLst/>
            </a:prstGeom>
          </p:spPr>
        </p:pic>
        <p:pic>
          <p:nvPicPr>
            <p:cNvPr id="190" name="object 15">
              <a:extLst>
                <a:ext uri="{FF2B5EF4-FFF2-40B4-BE49-F238E27FC236}">
                  <a16:creationId xmlns:a16="http://schemas.microsoft.com/office/drawing/2014/main" id="{1D8632EB-DAA0-6762-0D27-44E217F25FA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00854" y="4724450"/>
              <a:ext cx="763816" cy="118097"/>
            </a:xfrm>
            <a:prstGeom prst="rect">
              <a:avLst/>
            </a:prstGeom>
          </p:spPr>
        </p:pic>
        <p:pic>
          <p:nvPicPr>
            <p:cNvPr id="191" name="object 16">
              <a:extLst>
                <a:ext uri="{FF2B5EF4-FFF2-40B4-BE49-F238E27FC236}">
                  <a16:creationId xmlns:a16="http://schemas.microsoft.com/office/drawing/2014/main" id="{2D4C2FD0-7D6B-C989-30AE-85F9EBF7F9E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00855" y="5281472"/>
              <a:ext cx="643534" cy="118097"/>
            </a:xfrm>
            <a:prstGeom prst="rect">
              <a:avLst/>
            </a:prstGeom>
          </p:spPr>
        </p:pic>
        <p:pic>
          <p:nvPicPr>
            <p:cNvPr id="192" name="object 17">
              <a:extLst>
                <a:ext uri="{FF2B5EF4-FFF2-40B4-BE49-F238E27FC236}">
                  <a16:creationId xmlns:a16="http://schemas.microsoft.com/office/drawing/2014/main" id="{481B2DD0-0643-6C1A-669D-FA64A6B5E44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0855" y="5773204"/>
              <a:ext cx="593293" cy="118097"/>
            </a:xfrm>
            <a:prstGeom prst="rect">
              <a:avLst/>
            </a:prstGeom>
          </p:spPr>
        </p:pic>
        <p:pic>
          <p:nvPicPr>
            <p:cNvPr id="193" name="object 18">
              <a:extLst>
                <a:ext uri="{FF2B5EF4-FFF2-40B4-BE49-F238E27FC236}">
                  <a16:creationId xmlns:a16="http://schemas.microsoft.com/office/drawing/2014/main" id="{9FECAA6B-DC8D-0E13-FA35-FA8F9E5FCBE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0855" y="6269151"/>
              <a:ext cx="593293" cy="118097"/>
            </a:xfrm>
            <a:prstGeom prst="rect">
              <a:avLst/>
            </a:prstGeom>
          </p:spPr>
        </p:pic>
        <p:sp>
          <p:nvSpPr>
            <p:cNvPr id="194" name="object 19">
              <a:extLst>
                <a:ext uri="{FF2B5EF4-FFF2-40B4-BE49-F238E27FC236}">
                  <a16:creationId xmlns:a16="http://schemas.microsoft.com/office/drawing/2014/main" id="{80D633CF-CC1B-C8E4-0B89-542DB5FD3B48}"/>
                </a:ext>
              </a:extLst>
            </p:cNvPr>
            <p:cNvSpPr/>
            <p:nvPr/>
          </p:nvSpPr>
          <p:spPr>
            <a:xfrm>
              <a:off x="4200855" y="2559989"/>
              <a:ext cx="17145" cy="3943350"/>
            </a:xfrm>
            <a:custGeom>
              <a:avLst/>
              <a:gdLst/>
              <a:ahLst/>
              <a:cxnLst/>
              <a:rect l="l" t="t" r="r" b="b"/>
              <a:pathLst>
                <a:path w="17145" h="3943350">
                  <a:moveTo>
                    <a:pt x="16598" y="0"/>
                  </a:moveTo>
                  <a:lnTo>
                    <a:pt x="0" y="0"/>
                  </a:lnTo>
                  <a:lnTo>
                    <a:pt x="0" y="3943007"/>
                  </a:lnTo>
                  <a:lnTo>
                    <a:pt x="16598" y="3943007"/>
                  </a:lnTo>
                  <a:lnTo>
                    <a:pt x="16598" y="0"/>
                  </a:lnTo>
                  <a:close/>
                </a:path>
              </a:pathLst>
            </a:custGeom>
            <a:solidFill>
              <a:srgbClr val="3E81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5" name="object 20">
            <a:extLst>
              <a:ext uri="{FF2B5EF4-FFF2-40B4-BE49-F238E27FC236}">
                <a16:creationId xmlns:a16="http://schemas.microsoft.com/office/drawing/2014/main" id="{1C7ABC6B-8E01-03CB-7590-6887DB0B8956}"/>
              </a:ext>
            </a:extLst>
          </p:cNvPr>
          <p:cNvGrpSpPr/>
          <p:nvPr/>
        </p:nvGrpSpPr>
        <p:grpSpPr>
          <a:xfrm>
            <a:off x="10615155" y="298831"/>
            <a:ext cx="601980" cy="6245860"/>
            <a:chOff x="10615155" y="298831"/>
            <a:chExt cx="601980" cy="6245860"/>
          </a:xfrm>
        </p:grpSpPr>
        <p:pic>
          <p:nvPicPr>
            <p:cNvPr id="196" name="object 21">
              <a:extLst>
                <a:ext uri="{FF2B5EF4-FFF2-40B4-BE49-F238E27FC236}">
                  <a16:creationId xmlns:a16="http://schemas.microsoft.com/office/drawing/2014/main" id="{3E659DD4-45CA-A194-21AF-25E892BC01D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36186" y="1435519"/>
              <a:ext cx="462432" cy="118097"/>
            </a:xfrm>
            <a:prstGeom prst="rect">
              <a:avLst/>
            </a:prstGeom>
          </p:spPr>
        </p:pic>
        <p:pic>
          <p:nvPicPr>
            <p:cNvPr id="197" name="object 22">
              <a:extLst>
                <a:ext uri="{FF2B5EF4-FFF2-40B4-BE49-F238E27FC236}">
                  <a16:creationId xmlns:a16="http://schemas.microsoft.com/office/drawing/2014/main" id="{1532CA4D-78FF-0CE0-4FD4-B06472B2D506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35779" y="1896808"/>
              <a:ext cx="462648" cy="118097"/>
            </a:xfrm>
            <a:prstGeom prst="rect">
              <a:avLst/>
            </a:prstGeom>
          </p:spPr>
        </p:pic>
        <p:pic>
          <p:nvPicPr>
            <p:cNvPr id="198" name="object 23">
              <a:extLst>
                <a:ext uri="{FF2B5EF4-FFF2-40B4-BE49-F238E27FC236}">
                  <a16:creationId xmlns:a16="http://schemas.microsoft.com/office/drawing/2014/main" id="{AE7638E9-B779-72A6-8E98-800DD5F9CDF3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36185" y="2338920"/>
              <a:ext cx="400900" cy="118097"/>
            </a:xfrm>
            <a:prstGeom prst="rect">
              <a:avLst/>
            </a:prstGeom>
          </p:spPr>
        </p:pic>
        <p:pic>
          <p:nvPicPr>
            <p:cNvPr id="199" name="object 24">
              <a:extLst>
                <a:ext uri="{FF2B5EF4-FFF2-40B4-BE49-F238E27FC236}">
                  <a16:creationId xmlns:a16="http://schemas.microsoft.com/office/drawing/2014/main" id="{DD799156-E04E-DFE7-246E-6ADFDD7AAB3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36185" y="2832493"/>
              <a:ext cx="400900" cy="118097"/>
            </a:xfrm>
            <a:prstGeom prst="rect">
              <a:avLst/>
            </a:prstGeom>
          </p:spPr>
        </p:pic>
        <p:pic>
          <p:nvPicPr>
            <p:cNvPr id="200" name="object 25">
              <a:extLst>
                <a:ext uri="{FF2B5EF4-FFF2-40B4-BE49-F238E27FC236}">
                  <a16:creationId xmlns:a16="http://schemas.microsoft.com/office/drawing/2014/main" id="{6EEEE0C2-8F47-6188-30E9-313A088469A7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36185" y="3286048"/>
              <a:ext cx="400900" cy="118084"/>
            </a:xfrm>
            <a:prstGeom prst="rect">
              <a:avLst/>
            </a:prstGeom>
          </p:spPr>
        </p:pic>
        <p:pic>
          <p:nvPicPr>
            <p:cNvPr id="201" name="object 26">
              <a:extLst>
                <a:ext uri="{FF2B5EF4-FFF2-40B4-BE49-F238E27FC236}">
                  <a16:creationId xmlns:a16="http://schemas.microsoft.com/office/drawing/2014/main" id="{47B0F3D8-B2A9-7749-671A-6C1B4E156C42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36185" y="3784701"/>
              <a:ext cx="400900" cy="118097"/>
            </a:xfrm>
            <a:prstGeom prst="rect">
              <a:avLst/>
            </a:prstGeom>
          </p:spPr>
        </p:pic>
        <p:pic>
          <p:nvPicPr>
            <p:cNvPr id="202" name="object 27">
              <a:extLst>
                <a:ext uri="{FF2B5EF4-FFF2-40B4-BE49-F238E27FC236}">
                  <a16:creationId xmlns:a16="http://schemas.microsoft.com/office/drawing/2014/main" id="{AD892CE2-4A5F-C352-E33E-4983A328439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36186" y="4304538"/>
              <a:ext cx="325361" cy="118097"/>
            </a:xfrm>
            <a:prstGeom prst="rect">
              <a:avLst/>
            </a:prstGeom>
          </p:spPr>
        </p:pic>
        <p:pic>
          <p:nvPicPr>
            <p:cNvPr id="203" name="object 28">
              <a:extLst>
                <a:ext uri="{FF2B5EF4-FFF2-40B4-BE49-F238E27FC236}">
                  <a16:creationId xmlns:a16="http://schemas.microsoft.com/office/drawing/2014/main" id="{DB4D1C87-7161-6811-E02D-3CBC6BAF47D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36186" y="4808651"/>
              <a:ext cx="325361" cy="118097"/>
            </a:xfrm>
            <a:prstGeom prst="rect">
              <a:avLst/>
            </a:prstGeom>
          </p:spPr>
        </p:pic>
        <p:pic>
          <p:nvPicPr>
            <p:cNvPr id="204" name="object 29">
              <a:extLst>
                <a:ext uri="{FF2B5EF4-FFF2-40B4-BE49-F238E27FC236}">
                  <a16:creationId xmlns:a16="http://schemas.microsoft.com/office/drawing/2014/main" id="{C35C2793-D4A9-A527-ACCD-578C662A0FBF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36185" y="5299405"/>
              <a:ext cx="275882" cy="118097"/>
            </a:xfrm>
            <a:prstGeom prst="rect">
              <a:avLst/>
            </a:prstGeom>
          </p:spPr>
        </p:pic>
        <p:pic>
          <p:nvPicPr>
            <p:cNvPr id="205" name="object 30">
              <a:extLst>
                <a:ext uri="{FF2B5EF4-FFF2-40B4-BE49-F238E27FC236}">
                  <a16:creationId xmlns:a16="http://schemas.microsoft.com/office/drawing/2014/main" id="{619E3F2C-FD80-67F1-6636-B0276E8BAA9B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36185" y="5785459"/>
              <a:ext cx="254800" cy="118097"/>
            </a:xfrm>
            <a:prstGeom prst="rect">
              <a:avLst/>
            </a:prstGeom>
          </p:spPr>
        </p:pic>
        <p:pic>
          <p:nvPicPr>
            <p:cNvPr id="206" name="object 31">
              <a:extLst>
                <a:ext uri="{FF2B5EF4-FFF2-40B4-BE49-F238E27FC236}">
                  <a16:creationId xmlns:a16="http://schemas.microsoft.com/office/drawing/2014/main" id="{31BD379C-AD70-88F8-E9F7-094668BFDB9D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636185" y="6255677"/>
              <a:ext cx="254800" cy="118084"/>
            </a:xfrm>
            <a:prstGeom prst="rect">
              <a:avLst/>
            </a:prstGeom>
          </p:spPr>
        </p:pic>
        <p:pic>
          <p:nvPicPr>
            <p:cNvPr id="207" name="object 32">
              <a:extLst>
                <a:ext uri="{FF2B5EF4-FFF2-40B4-BE49-F238E27FC236}">
                  <a16:creationId xmlns:a16="http://schemas.microsoft.com/office/drawing/2014/main" id="{85077926-0223-A213-FDF8-D7B378CC4710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23448" y="425196"/>
              <a:ext cx="593280" cy="118097"/>
            </a:xfrm>
            <a:prstGeom prst="rect">
              <a:avLst/>
            </a:prstGeom>
          </p:spPr>
        </p:pic>
        <p:pic>
          <p:nvPicPr>
            <p:cNvPr id="208" name="object 33">
              <a:extLst>
                <a:ext uri="{FF2B5EF4-FFF2-40B4-BE49-F238E27FC236}">
                  <a16:creationId xmlns:a16="http://schemas.microsoft.com/office/drawing/2014/main" id="{58370E77-9709-9762-89A5-A84194C54DAD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23448" y="878623"/>
              <a:ext cx="523582" cy="118097"/>
            </a:xfrm>
            <a:prstGeom prst="rect">
              <a:avLst/>
            </a:prstGeom>
          </p:spPr>
        </p:pic>
        <p:sp>
          <p:nvSpPr>
            <p:cNvPr id="209" name="object 34">
              <a:extLst>
                <a:ext uri="{FF2B5EF4-FFF2-40B4-BE49-F238E27FC236}">
                  <a16:creationId xmlns:a16="http://schemas.microsoft.com/office/drawing/2014/main" id="{FE99E011-8AD2-6F1F-6273-6C77A6D7B5E7}"/>
                </a:ext>
              </a:extLst>
            </p:cNvPr>
            <p:cNvSpPr/>
            <p:nvPr/>
          </p:nvSpPr>
          <p:spPr>
            <a:xfrm>
              <a:off x="10615155" y="298831"/>
              <a:ext cx="17145" cy="6245860"/>
            </a:xfrm>
            <a:custGeom>
              <a:avLst/>
              <a:gdLst/>
              <a:ahLst/>
              <a:cxnLst/>
              <a:rect l="l" t="t" r="r" b="b"/>
              <a:pathLst>
                <a:path w="17145" h="6245859">
                  <a:moveTo>
                    <a:pt x="16598" y="0"/>
                  </a:moveTo>
                  <a:lnTo>
                    <a:pt x="0" y="0"/>
                  </a:lnTo>
                  <a:lnTo>
                    <a:pt x="0" y="6245364"/>
                  </a:lnTo>
                  <a:lnTo>
                    <a:pt x="16598" y="6245364"/>
                  </a:lnTo>
                  <a:lnTo>
                    <a:pt x="16598" y="0"/>
                  </a:lnTo>
                  <a:close/>
                </a:path>
              </a:pathLst>
            </a:custGeom>
            <a:solidFill>
              <a:srgbClr val="3E81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0" name="object 35">
            <a:extLst>
              <a:ext uri="{FF2B5EF4-FFF2-40B4-BE49-F238E27FC236}">
                <a16:creationId xmlns:a16="http://schemas.microsoft.com/office/drawing/2014/main" id="{8E00E3AA-111E-545B-64B6-5829DAB53CC5}"/>
              </a:ext>
            </a:extLst>
          </p:cNvPr>
          <p:cNvSpPr txBox="1"/>
          <p:nvPr/>
        </p:nvSpPr>
        <p:spPr>
          <a:xfrm>
            <a:off x="11008636" y="5740232"/>
            <a:ext cx="224154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8%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1" name="object 36">
            <a:extLst>
              <a:ext uri="{FF2B5EF4-FFF2-40B4-BE49-F238E27FC236}">
                <a16:creationId xmlns:a16="http://schemas.microsoft.com/office/drawing/2014/main" id="{8BBAB850-90E0-417A-2BF5-8F5CE10FD3B8}"/>
              </a:ext>
            </a:extLst>
          </p:cNvPr>
          <p:cNvSpPr txBox="1"/>
          <p:nvPr/>
        </p:nvSpPr>
        <p:spPr>
          <a:xfrm>
            <a:off x="11008636" y="6212154"/>
            <a:ext cx="224154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spc="-25" dirty="0">
                <a:solidFill>
                  <a:srgbClr val="0055A3"/>
                </a:solidFill>
                <a:latin typeface="Calibri"/>
                <a:cs typeface="Calibri"/>
              </a:rPr>
              <a:t>8%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2" name="object 37">
            <a:extLst>
              <a:ext uri="{FF2B5EF4-FFF2-40B4-BE49-F238E27FC236}">
                <a16:creationId xmlns:a16="http://schemas.microsoft.com/office/drawing/2014/main" id="{B9421D1A-F3E2-3276-FBB7-AE899820A890}"/>
              </a:ext>
            </a:extLst>
          </p:cNvPr>
          <p:cNvSpPr txBox="1"/>
          <p:nvPr/>
        </p:nvSpPr>
        <p:spPr>
          <a:xfrm>
            <a:off x="7217196" y="5741858"/>
            <a:ext cx="57721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5" dirty="0">
                <a:solidFill>
                  <a:srgbClr val="0055A3"/>
                </a:solidFill>
                <a:latin typeface="Calibri"/>
                <a:cs typeface="Calibri"/>
              </a:rPr>
              <a:t>OUTROS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213" name="object 38">
            <a:extLst>
              <a:ext uri="{FF2B5EF4-FFF2-40B4-BE49-F238E27FC236}">
                <a16:creationId xmlns:a16="http://schemas.microsoft.com/office/drawing/2014/main" id="{6DB7F41A-B4F3-E0FB-F208-7989B90B3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843915"/>
              </p:ext>
            </p:extLst>
          </p:nvPr>
        </p:nvGraphicFramePr>
        <p:xfrm>
          <a:off x="7185409" y="298831"/>
          <a:ext cx="4446904" cy="5463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PECUÁRIA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7937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14%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7747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MÁQUINAS </a:t>
                      </a:r>
                      <a:r>
                        <a:rPr sz="1300" spc="-5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PARA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CONSTRUÇÃO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LINHA </a:t>
                      </a: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AMARELA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03505" marB="0"/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13%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31750">
                        <a:lnSpc>
                          <a:spcPts val="990"/>
                        </a:lnSpc>
                      </a:pPr>
                      <a:r>
                        <a:rPr sz="95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SUPORTE</a:t>
                      </a:r>
                      <a:r>
                        <a:rPr sz="950" spc="-1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AO</a:t>
                      </a:r>
                      <a:r>
                        <a:rPr sz="950" spc="-1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AGRONEGÓCIO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2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ENERGIA</a:t>
                      </a:r>
                      <a:r>
                        <a:rPr sz="1300" spc="-5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SOLAR</a:t>
                      </a:r>
                      <a:r>
                        <a:rPr sz="1300" spc="-4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300" spc="-4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RENOVÁVEL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</a:txBody>
                  <a:tcPr marL="0" marR="0" marT="8509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12%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863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6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TRANSPORTES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VEÍCULOS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06680" marB="0"/>
                </a:tc>
                <a:tc>
                  <a:txBody>
                    <a:bodyPr/>
                    <a:lstStyle/>
                    <a:p>
                      <a:pPr marR="116205" algn="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12%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0985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09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300" spc="-4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AUTOPEÇAS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300" spc="-4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PNEUS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98425" marB="0"/>
                </a:tc>
                <a:tc>
                  <a:txBody>
                    <a:bodyPr/>
                    <a:lstStyle/>
                    <a:p>
                      <a:pPr marL="5645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984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34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ARMAZENAGEM </a:t>
                      </a:r>
                      <a:r>
                        <a:rPr sz="1300" spc="-4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(SILOS</a:t>
                      </a: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ARMAZÉNS)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20650" marB="0"/>
                </a:tc>
                <a:tc>
                  <a:txBody>
                    <a:bodyPr/>
                    <a:lstStyle/>
                    <a:p>
                      <a:pPr marL="56451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2763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605">
                <a:tc>
                  <a:txBody>
                    <a:bodyPr/>
                    <a:lstStyle/>
                    <a:p>
                      <a:pPr marL="44450">
                        <a:lnSpc>
                          <a:spcPts val="1515"/>
                        </a:lnSpc>
                        <a:spcBef>
                          <a:spcPts val="790"/>
                        </a:spcBef>
                      </a:pP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SERVIÇOS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FINANCEIROS/AGROFINANÇAS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44450">
                        <a:lnSpc>
                          <a:spcPts val="855"/>
                        </a:lnSpc>
                      </a:pP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(CRÉDITO</a:t>
                      </a:r>
                      <a:r>
                        <a:rPr sz="750" spc="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RURAL,</a:t>
                      </a:r>
                      <a:r>
                        <a:rPr sz="750" spc="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CONSÓRCIOS,</a:t>
                      </a:r>
                      <a:r>
                        <a:rPr sz="750" spc="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SEGUROS,</a:t>
                      </a:r>
                      <a:r>
                        <a:rPr sz="750" spc="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FINTECHS)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100330" marB="0"/>
                </a:tc>
                <a:tc>
                  <a:txBody>
                    <a:bodyPr/>
                    <a:lstStyle/>
                    <a:p>
                      <a:pPr marL="564515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0858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44450">
                        <a:lnSpc>
                          <a:spcPts val="1515"/>
                        </a:lnSpc>
                        <a:spcBef>
                          <a:spcPts val="600"/>
                        </a:spcBef>
                      </a:pP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BIOINSUMOS</a:t>
                      </a:r>
                      <a:r>
                        <a:rPr sz="1300" spc="-4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BIOTECNOLOGIA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44450">
                        <a:lnSpc>
                          <a:spcPts val="855"/>
                        </a:lnSpc>
                      </a:pP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(BIOFERTILIZANTES,</a:t>
                      </a:r>
                      <a:r>
                        <a:rPr sz="750" spc="7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BIODEFENSIVOS,</a:t>
                      </a:r>
                      <a:r>
                        <a:rPr sz="750" spc="7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INOCULANTES,</a:t>
                      </a:r>
                      <a:r>
                        <a:rPr sz="750" spc="7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MICROBIOLOGIA</a:t>
                      </a:r>
                      <a:r>
                        <a:rPr sz="750" spc="7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APLICADA)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/>
                </a:tc>
                <a:tc>
                  <a:txBody>
                    <a:bodyPr/>
                    <a:lstStyle/>
                    <a:p>
                      <a:pPr marL="5645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857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4485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300" spc="-3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BOMBAS,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VÁLVULAS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MOTORES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1300" spc="-1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SEMENTES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sz="1300" spc="-4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EQUIPAMENTOS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3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SEGURANÇA</a:t>
                      </a:r>
                      <a:r>
                        <a:rPr sz="1300" spc="-2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300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 EPI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</a:txBody>
                  <a:tcPr marL="0" marR="0" marT="86360" marB="0"/>
                </a:tc>
                <a:tc>
                  <a:txBody>
                    <a:bodyPr/>
                    <a:lstStyle/>
                    <a:p>
                      <a:pPr marL="48704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10%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87045">
                        <a:lnSpc>
                          <a:spcPct val="100000"/>
                        </a:lnSpc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10%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47040">
                        <a:lnSpc>
                          <a:spcPct val="100000"/>
                        </a:lnSpc>
                      </a:pPr>
                      <a:r>
                        <a:rPr sz="1300" b="1" spc="-25" dirty="0">
                          <a:solidFill>
                            <a:srgbClr val="0055A3"/>
                          </a:solidFill>
                          <a:latin typeface="Calibri"/>
                          <a:cs typeface="Calibri"/>
                        </a:rPr>
                        <a:t>9%</a:t>
                      </a:r>
                      <a:endParaRPr sz="1300" dirty="0">
                        <a:latin typeface="Calibri"/>
                        <a:cs typeface="Calibri"/>
                      </a:endParaRPr>
                    </a:p>
                  </a:txBody>
                  <a:tcPr marL="0" marR="0" marT="9842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4" name="object 39">
            <a:extLst>
              <a:ext uri="{FF2B5EF4-FFF2-40B4-BE49-F238E27FC236}">
                <a16:creationId xmlns:a16="http://schemas.microsoft.com/office/drawing/2014/main" id="{7535DA29-CD23-C1C1-0923-572F3A60BEF8}"/>
              </a:ext>
            </a:extLst>
          </p:cNvPr>
          <p:cNvSpPr txBox="1"/>
          <p:nvPr/>
        </p:nvSpPr>
        <p:spPr>
          <a:xfrm>
            <a:off x="7217196" y="6212006"/>
            <a:ext cx="3211195" cy="330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515"/>
              </a:lnSpc>
              <a:spcBef>
                <a:spcPts val="114"/>
              </a:spcBef>
            </a:pPr>
            <a:r>
              <a:rPr sz="1300" spc="-45" dirty="0">
                <a:solidFill>
                  <a:srgbClr val="0055A3"/>
                </a:solidFill>
                <a:latin typeface="Calibri"/>
                <a:cs typeface="Calibri"/>
              </a:rPr>
              <a:t>SUSTENTABILIDADE</a:t>
            </a:r>
            <a:r>
              <a:rPr sz="1300" dirty="0">
                <a:solidFill>
                  <a:srgbClr val="0055A3"/>
                </a:solidFill>
                <a:latin typeface="Calibri"/>
                <a:cs typeface="Calibri"/>
              </a:rPr>
              <a:t> E</a:t>
            </a:r>
            <a:r>
              <a:rPr sz="1300" spc="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0055A3"/>
                </a:solidFill>
                <a:latin typeface="Calibri"/>
                <a:cs typeface="Calibri"/>
              </a:rPr>
              <a:t>ESG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ts val="855"/>
              </a:lnSpc>
            </a:pPr>
            <a:r>
              <a:rPr sz="750" spc="-25" dirty="0">
                <a:solidFill>
                  <a:srgbClr val="0055A3"/>
                </a:solidFill>
                <a:latin typeface="Calibri"/>
                <a:cs typeface="Calibri"/>
              </a:rPr>
              <a:t>(AGRICULTURA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0055A3"/>
                </a:solidFill>
                <a:latin typeface="Calibri"/>
                <a:cs typeface="Calibri"/>
              </a:rPr>
              <a:t>DE</a:t>
            </a:r>
            <a:r>
              <a:rPr sz="750" spc="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0055A3"/>
                </a:solidFill>
                <a:latin typeface="Calibri"/>
                <a:cs typeface="Calibri"/>
              </a:rPr>
              <a:t>BAIXO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CARBONO,</a:t>
            </a:r>
            <a:r>
              <a:rPr sz="750" spc="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CERTIFICAÇÕES,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RASTREABILIDADE</a:t>
            </a:r>
            <a:r>
              <a:rPr sz="750" spc="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0055A3"/>
                </a:solidFill>
                <a:latin typeface="Calibri"/>
                <a:cs typeface="Calibri"/>
              </a:rPr>
              <a:t>AMBIENTAL)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15" name="object 40">
            <a:extLst>
              <a:ext uri="{FF2B5EF4-FFF2-40B4-BE49-F238E27FC236}">
                <a16:creationId xmlns:a16="http://schemas.microsoft.com/office/drawing/2014/main" id="{E506E3DB-F30B-F68E-C0C2-11BD5ACF22BC}"/>
              </a:ext>
            </a:extLst>
          </p:cNvPr>
          <p:cNvSpPr txBox="1"/>
          <p:nvPr/>
        </p:nvSpPr>
        <p:spPr>
          <a:xfrm>
            <a:off x="1202617" y="2620149"/>
            <a:ext cx="267208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0" dirty="0">
                <a:solidFill>
                  <a:srgbClr val="0055A3"/>
                </a:solidFill>
                <a:latin typeface="Calibri"/>
                <a:cs typeface="Calibri"/>
              </a:rPr>
              <a:t>MÁQUINAS </a:t>
            </a:r>
            <a:r>
              <a:rPr sz="1300" dirty="0">
                <a:solidFill>
                  <a:srgbClr val="0055A3"/>
                </a:solidFill>
                <a:latin typeface="Calibri"/>
                <a:cs typeface="Calibri"/>
              </a:rPr>
              <a:t>E</a:t>
            </a:r>
            <a:r>
              <a:rPr sz="1300" spc="-3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IMPLEMENTOS</a:t>
            </a:r>
            <a:r>
              <a:rPr sz="1300" spc="-3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55A3"/>
                </a:solidFill>
                <a:latin typeface="Calibri"/>
                <a:cs typeface="Calibri"/>
              </a:rPr>
              <a:t>AGRÍCOLAS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6" name="object 41">
            <a:extLst>
              <a:ext uri="{FF2B5EF4-FFF2-40B4-BE49-F238E27FC236}">
                <a16:creationId xmlns:a16="http://schemas.microsoft.com/office/drawing/2014/main" id="{862B70AE-58FF-F53E-891A-094925F8BA60}"/>
              </a:ext>
            </a:extLst>
          </p:cNvPr>
          <p:cNvSpPr txBox="1"/>
          <p:nvPr/>
        </p:nvSpPr>
        <p:spPr>
          <a:xfrm>
            <a:off x="1202617" y="3137513"/>
            <a:ext cx="1830070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40" dirty="0">
                <a:solidFill>
                  <a:srgbClr val="0055A3"/>
                </a:solidFill>
                <a:latin typeface="Calibri"/>
                <a:cs typeface="Calibri"/>
              </a:rPr>
              <a:t>AGRICULTURA</a:t>
            </a:r>
            <a:r>
              <a:rPr sz="1300" spc="-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DE</a:t>
            </a:r>
            <a:r>
              <a:rPr sz="1300" spc="-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PRECISÃO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17" name="object 42">
            <a:extLst>
              <a:ext uri="{FF2B5EF4-FFF2-40B4-BE49-F238E27FC236}">
                <a16:creationId xmlns:a16="http://schemas.microsoft.com/office/drawing/2014/main" id="{6E73305C-8AF1-8D13-7A61-E18CA61270B4}"/>
              </a:ext>
            </a:extLst>
          </p:cNvPr>
          <p:cNvSpPr txBox="1"/>
          <p:nvPr/>
        </p:nvSpPr>
        <p:spPr>
          <a:xfrm>
            <a:off x="1202617" y="3647678"/>
            <a:ext cx="159575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40" dirty="0">
                <a:solidFill>
                  <a:srgbClr val="0055A3"/>
                </a:solidFill>
                <a:latin typeface="Calibri"/>
                <a:cs typeface="Calibri"/>
              </a:rPr>
              <a:t>AGRICULTURA</a:t>
            </a:r>
            <a:r>
              <a:rPr sz="1300" spc="-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0055A3"/>
                </a:solidFill>
                <a:latin typeface="Calibri"/>
                <a:cs typeface="Calibri"/>
              </a:rPr>
              <a:t>FAMILIAR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8" name="object 43">
            <a:extLst>
              <a:ext uri="{FF2B5EF4-FFF2-40B4-BE49-F238E27FC236}">
                <a16:creationId xmlns:a16="http://schemas.microsoft.com/office/drawing/2014/main" id="{8C2005BA-9A26-0C9C-C413-CA262D008DBF}"/>
              </a:ext>
            </a:extLst>
          </p:cNvPr>
          <p:cNvSpPr txBox="1"/>
          <p:nvPr/>
        </p:nvSpPr>
        <p:spPr>
          <a:xfrm>
            <a:off x="1202617" y="4129044"/>
            <a:ext cx="2857500" cy="3295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515"/>
              </a:lnSpc>
              <a:spcBef>
                <a:spcPts val="114"/>
              </a:spcBef>
            </a:pP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DRONES</a:t>
            </a:r>
            <a:r>
              <a:rPr sz="13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55A3"/>
                </a:solidFill>
                <a:latin typeface="Calibri"/>
                <a:cs typeface="Calibri"/>
              </a:rPr>
              <a:t>E</a:t>
            </a: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 ROBÓTICA</a:t>
            </a:r>
            <a:r>
              <a:rPr sz="13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55A3"/>
                </a:solidFill>
                <a:latin typeface="Calibri"/>
                <a:cs typeface="Calibri"/>
              </a:rPr>
              <a:t>AGRÍCOLA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855"/>
              </a:lnSpc>
            </a:pP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(MONITORAMENTO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AÉREO,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0055A3"/>
                </a:solidFill>
                <a:latin typeface="Calibri"/>
                <a:cs typeface="Calibri"/>
              </a:rPr>
              <a:t>PULVERIZAÇÃO,</a:t>
            </a:r>
            <a:r>
              <a:rPr sz="750" spc="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MAPEAMENTO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0055A3"/>
                </a:solidFill>
                <a:latin typeface="Calibri"/>
                <a:cs typeface="Calibri"/>
              </a:rPr>
              <a:t>DE</a:t>
            </a:r>
            <a:r>
              <a:rPr sz="750" spc="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0055A3"/>
                </a:solidFill>
                <a:latin typeface="Calibri"/>
                <a:cs typeface="Calibri"/>
              </a:rPr>
              <a:t>LAVOURAS)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19" name="object 44">
            <a:extLst>
              <a:ext uri="{FF2B5EF4-FFF2-40B4-BE49-F238E27FC236}">
                <a16:creationId xmlns:a16="http://schemas.microsoft.com/office/drawing/2014/main" id="{44308213-46C3-0A56-5A86-E8CEF916E52E}"/>
              </a:ext>
            </a:extLst>
          </p:cNvPr>
          <p:cNvSpPr txBox="1"/>
          <p:nvPr/>
        </p:nvSpPr>
        <p:spPr>
          <a:xfrm>
            <a:off x="1202617" y="4653576"/>
            <a:ext cx="2805430" cy="3295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515"/>
              </a:lnSpc>
              <a:spcBef>
                <a:spcPts val="114"/>
              </a:spcBef>
            </a:pPr>
            <a:r>
              <a:rPr sz="1300" spc="-40" dirty="0">
                <a:solidFill>
                  <a:srgbClr val="0055A3"/>
                </a:solidFill>
                <a:latin typeface="Calibri"/>
                <a:cs typeface="Calibri"/>
              </a:rPr>
              <a:t>AGTECHS/TECNOLOGIA</a:t>
            </a:r>
            <a:r>
              <a:rPr sz="1300" spc="8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55A3"/>
                </a:solidFill>
                <a:latin typeface="Calibri"/>
                <a:cs typeface="Calibri"/>
              </a:rPr>
              <a:t>DIGITAL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ts val="855"/>
              </a:lnSpc>
            </a:pP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(SOFTWARES</a:t>
            </a:r>
            <a:r>
              <a:rPr sz="750" dirty="0">
                <a:solidFill>
                  <a:srgbClr val="0055A3"/>
                </a:solidFill>
                <a:latin typeface="Calibri"/>
                <a:cs typeface="Calibri"/>
              </a:rPr>
              <a:t> DE </a:t>
            </a:r>
            <a:r>
              <a:rPr sz="750" spc="-35" dirty="0">
                <a:solidFill>
                  <a:srgbClr val="0055A3"/>
                </a:solidFill>
                <a:latin typeface="Calibri"/>
                <a:cs typeface="Calibri"/>
              </a:rPr>
              <a:t>GESTÃO,</a:t>
            </a:r>
            <a:r>
              <a:rPr sz="750" spc="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40" dirty="0">
                <a:solidFill>
                  <a:srgbClr val="0055A3"/>
                </a:solidFill>
                <a:latin typeface="Calibri"/>
                <a:cs typeface="Calibri"/>
              </a:rPr>
              <a:t>IOT,</a:t>
            </a:r>
            <a:r>
              <a:rPr sz="75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0055A3"/>
                </a:solidFill>
                <a:latin typeface="Calibri"/>
                <a:cs typeface="Calibri"/>
              </a:rPr>
              <a:t>CONECTIVIDADE</a:t>
            </a:r>
            <a:r>
              <a:rPr sz="750" spc="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0055A3"/>
                </a:solidFill>
                <a:latin typeface="Calibri"/>
                <a:cs typeface="Calibri"/>
              </a:rPr>
              <a:t>RURAL,</a:t>
            </a:r>
            <a:r>
              <a:rPr sz="75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0055A3"/>
                </a:solidFill>
                <a:latin typeface="Calibri"/>
                <a:cs typeface="Calibri"/>
              </a:rPr>
              <a:t>RASTREABILIDADE)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20" name="object 45">
            <a:extLst>
              <a:ext uri="{FF2B5EF4-FFF2-40B4-BE49-F238E27FC236}">
                <a16:creationId xmlns:a16="http://schemas.microsoft.com/office/drawing/2014/main" id="{2B766F2D-A2B7-79E7-EF9F-FC442E980C07}"/>
              </a:ext>
            </a:extLst>
          </p:cNvPr>
          <p:cNvSpPr txBox="1"/>
          <p:nvPr/>
        </p:nvSpPr>
        <p:spPr>
          <a:xfrm>
            <a:off x="1202617" y="5219446"/>
            <a:ext cx="75501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IRRIGAÇÃO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1" name="object 46">
            <a:extLst>
              <a:ext uri="{FF2B5EF4-FFF2-40B4-BE49-F238E27FC236}">
                <a16:creationId xmlns:a16="http://schemas.microsoft.com/office/drawing/2014/main" id="{22CAD1B9-3A39-B5D2-010A-9D68AF499033}"/>
              </a:ext>
            </a:extLst>
          </p:cNvPr>
          <p:cNvSpPr txBox="1"/>
          <p:nvPr/>
        </p:nvSpPr>
        <p:spPr>
          <a:xfrm>
            <a:off x="1202617" y="5711192"/>
            <a:ext cx="282638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CORRETIVOS,</a:t>
            </a: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FERTILIZANTES</a:t>
            </a: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55A3"/>
                </a:solidFill>
                <a:latin typeface="Calibri"/>
                <a:cs typeface="Calibri"/>
              </a:rPr>
              <a:t>E</a:t>
            </a:r>
            <a:r>
              <a:rPr sz="1300" spc="-1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0055A3"/>
                </a:solidFill>
                <a:latin typeface="Calibri"/>
                <a:cs typeface="Calibri"/>
              </a:rPr>
              <a:t>DEFENSIVOS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2" name="object 47">
            <a:extLst>
              <a:ext uri="{FF2B5EF4-FFF2-40B4-BE49-F238E27FC236}">
                <a16:creationId xmlns:a16="http://schemas.microsoft.com/office/drawing/2014/main" id="{6BCB8A98-8382-744E-482F-2925FFCE4565}"/>
              </a:ext>
            </a:extLst>
          </p:cNvPr>
          <p:cNvSpPr txBox="1"/>
          <p:nvPr/>
        </p:nvSpPr>
        <p:spPr>
          <a:xfrm>
            <a:off x="1195585" y="6203442"/>
            <a:ext cx="992505" cy="2266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35" dirty="0">
                <a:solidFill>
                  <a:srgbClr val="0055A3"/>
                </a:solidFill>
                <a:latin typeface="Calibri"/>
                <a:cs typeface="Calibri"/>
              </a:rPr>
              <a:t>FERRAMENTAS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23" name="object 48">
            <a:extLst>
              <a:ext uri="{FF2B5EF4-FFF2-40B4-BE49-F238E27FC236}">
                <a16:creationId xmlns:a16="http://schemas.microsoft.com/office/drawing/2014/main" id="{0B2AD6BD-7502-592A-C33E-567B8B228544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88544" y="2637333"/>
            <a:ext cx="479194" cy="240029"/>
          </a:xfrm>
          <a:prstGeom prst="rect">
            <a:avLst/>
          </a:prstGeom>
        </p:spPr>
      </p:pic>
      <p:grpSp>
        <p:nvGrpSpPr>
          <p:cNvPr id="224" name="object 49">
            <a:extLst>
              <a:ext uri="{FF2B5EF4-FFF2-40B4-BE49-F238E27FC236}">
                <a16:creationId xmlns:a16="http://schemas.microsoft.com/office/drawing/2014/main" id="{9A2A6B53-9432-34DE-1B96-C5AEFAFA82E6}"/>
              </a:ext>
            </a:extLst>
          </p:cNvPr>
          <p:cNvGrpSpPr/>
          <p:nvPr/>
        </p:nvGrpSpPr>
        <p:grpSpPr>
          <a:xfrm>
            <a:off x="657200" y="3071667"/>
            <a:ext cx="342265" cy="342900"/>
            <a:chOff x="657200" y="3071667"/>
            <a:chExt cx="342265" cy="342900"/>
          </a:xfrm>
        </p:grpSpPr>
        <p:sp>
          <p:nvSpPr>
            <p:cNvPr id="225" name="object 50">
              <a:extLst>
                <a:ext uri="{FF2B5EF4-FFF2-40B4-BE49-F238E27FC236}">
                  <a16:creationId xmlns:a16="http://schemas.microsoft.com/office/drawing/2014/main" id="{2CE898A1-078B-F5A4-5149-C02267596646}"/>
                </a:ext>
              </a:extLst>
            </p:cNvPr>
            <p:cNvSpPr/>
            <p:nvPr/>
          </p:nvSpPr>
          <p:spPr>
            <a:xfrm>
              <a:off x="657200" y="3071667"/>
              <a:ext cx="342265" cy="342900"/>
            </a:xfrm>
            <a:custGeom>
              <a:avLst/>
              <a:gdLst/>
              <a:ahLst/>
              <a:cxnLst/>
              <a:rect l="l" t="t" r="r" b="b"/>
              <a:pathLst>
                <a:path w="342265" h="342900">
                  <a:moveTo>
                    <a:pt x="35364" y="176025"/>
                  </a:moveTo>
                  <a:lnTo>
                    <a:pt x="0" y="176025"/>
                  </a:lnTo>
                  <a:lnTo>
                    <a:pt x="92" y="222888"/>
                  </a:lnTo>
                  <a:lnTo>
                    <a:pt x="214" y="284254"/>
                  </a:lnTo>
                  <a:lnTo>
                    <a:pt x="330" y="342522"/>
                  </a:lnTo>
                  <a:lnTo>
                    <a:pt x="341998" y="342166"/>
                  </a:lnTo>
                  <a:lnTo>
                    <a:pt x="341985" y="333835"/>
                  </a:lnTo>
                  <a:lnTo>
                    <a:pt x="109105" y="333835"/>
                  </a:lnTo>
                  <a:lnTo>
                    <a:pt x="109465" y="333428"/>
                  </a:lnTo>
                  <a:lnTo>
                    <a:pt x="100126" y="333428"/>
                  </a:lnTo>
                  <a:lnTo>
                    <a:pt x="12788" y="332832"/>
                  </a:lnTo>
                  <a:lnTo>
                    <a:pt x="18604" y="326545"/>
                  </a:lnTo>
                  <a:lnTo>
                    <a:pt x="9461" y="326545"/>
                  </a:lnTo>
                  <a:lnTo>
                    <a:pt x="8271" y="317894"/>
                  </a:lnTo>
                  <a:lnTo>
                    <a:pt x="7953" y="310998"/>
                  </a:lnTo>
                  <a:lnTo>
                    <a:pt x="7959" y="308594"/>
                  </a:lnTo>
                  <a:lnTo>
                    <a:pt x="8125" y="303676"/>
                  </a:lnTo>
                  <a:lnTo>
                    <a:pt x="8207" y="301977"/>
                  </a:lnTo>
                  <a:lnTo>
                    <a:pt x="8826" y="294554"/>
                  </a:lnTo>
                  <a:lnTo>
                    <a:pt x="20628" y="294554"/>
                  </a:lnTo>
                  <a:lnTo>
                    <a:pt x="18545" y="293168"/>
                  </a:lnTo>
                  <a:lnTo>
                    <a:pt x="13408" y="289110"/>
                  </a:lnTo>
                  <a:lnTo>
                    <a:pt x="9537" y="284254"/>
                  </a:lnTo>
                  <a:lnTo>
                    <a:pt x="7572" y="277545"/>
                  </a:lnTo>
                  <a:lnTo>
                    <a:pt x="7515" y="269774"/>
                  </a:lnTo>
                  <a:lnTo>
                    <a:pt x="8197" y="262202"/>
                  </a:lnTo>
                  <a:lnTo>
                    <a:pt x="8312" y="260548"/>
                  </a:lnTo>
                  <a:lnTo>
                    <a:pt x="8363" y="259612"/>
                  </a:lnTo>
                  <a:lnTo>
                    <a:pt x="8488" y="257321"/>
                  </a:lnTo>
                  <a:lnTo>
                    <a:pt x="8605" y="255150"/>
                  </a:lnTo>
                  <a:lnTo>
                    <a:pt x="8712" y="253190"/>
                  </a:lnTo>
                  <a:lnTo>
                    <a:pt x="37660" y="253190"/>
                  </a:lnTo>
                  <a:lnTo>
                    <a:pt x="23332" y="248027"/>
                  </a:lnTo>
                  <a:lnTo>
                    <a:pt x="8267" y="243652"/>
                  </a:lnTo>
                  <a:lnTo>
                    <a:pt x="8384" y="231825"/>
                  </a:lnTo>
                  <a:lnTo>
                    <a:pt x="8472" y="222888"/>
                  </a:lnTo>
                  <a:lnTo>
                    <a:pt x="8559" y="213972"/>
                  </a:lnTo>
                  <a:lnTo>
                    <a:pt x="54160" y="213972"/>
                  </a:lnTo>
                  <a:lnTo>
                    <a:pt x="36388" y="209936"/>
                  </a:lnTo>
                  <a:lnTo>
                    <a:pt x="10071" y="206975"/>
                  </a:lnTo>
                  <a:lnTo>
                    <a:pt x="6502" y="198783"/>
                  </a:lnTo>
                  <a:lnTo>
                    <a:pt x="6669" y="194135"/>
                  </a:lnTo>
                  <a:lnTo>
                    <a:pt x="6794" y="190655"/>
                  </a:lnTo>
                  <a:lnTo>
                    <a:pt x="8737" y="182819"/>
                  </a:lnTo>
                  <a:lnTo>
                    <a:pt x="86746" y="182819"/>
                  </a:lnTo>
                  <a:lnTo>
                    <a:pt x="68308" y="179365"/>
                  </a:lnTo>
                  <a:lnTo>
                    <a:pt x="35364" y="176025"/>
                  </a:lnTo>
                  <a:close/>
                </a:path>
                <a:path w="342265" h="342900">
                  <a:moveTo>
                    <a:pt x="341763" y="190045"/>
                  </a:moveTo>
                  <a:lnTo>
                    <a:pt x="332435" y="190045"/>
                  </a:lnTo>
                  <a:lnTo>
                    <a:pt x="334708" y="193817"/>
                  </a:lnTo>
                  <a:lnTo>
                    <a:pt x="333701" y="197896"/>
                  </a:lnTo>
                  <a:lnTo>
                    <a:pt x="333667" y="198034"/>
                  </a:lnTo>
                  <a:lnTo>
                    <a:pt x="330974" y="200802"/>
                  </a:lnTo>
                  <a:lnTo>
                    <a:pt x="328523" y="202339"/>
                  </a:lnTo>
                  <a:lnTo>
                    <a:pt x="325831" y="203647"/>
                  </a:lnTo>
                  <a:lnTo>
                    <a:pt x="284673" y="227631"/>
                  </a:lnTo>
                  <a:lnTo>
                    <a:pt x="248143" y="257321"/>
                  </a:lnTo>
                  <a:lnTo>
                    <a:pt x="216526" y="292701"/>
                  </a:lnTo>
                  <a:lnTo>
                    <a:pt x="190057" y="333835"/>
                  </a:lnTo>
                  <a:lnTo>
                    <a:pt x="276646" y="333835"/>
                  </a:lnTo>
                  <a:lnTo>
                    <a:pt x="276813" y="333428"/>
                  </a:lnTo>
                  <a:lnTo>
                    <a:pt x="276918" y="333174"/>
                  </a:lnTo>
                  <a:lnTo>
                    <a:pt x="267843" y="333174"/>
                  </a:lnTo>
                  <a:lnTo>
                    <a:pt x="199428" y="333022"/>
                  </a:lnTo>
                  <a:lnTo>
                    <a:pt x="226158" y="293645"/>
                  </a:lnTo>
                  <a:lnTo>
                    <a:pt x="257611" y="260043"/>
                  </a:lnTo>
                  <a:lnTo>
                    <a:pt x="293377" y="231825"/>
                  </a:lnTo>
                  <a:lnTo>
                    <a:pt x="333044" y="208600"/>
                  </a:lnTo>
                  <a:lnTo>
                    <a:pt x="341792" y="208600"/>
                  </a:lnTo>
                  <a:lnTo>
                    <a:pt x="341763" y="190045"/>
                  </a:lnTo>
                  <a:close/>
                </a:path>
                <a:path w="342265" h="342900">
                  <a:moveTo>
                    <a:pt x="341842" y="241252"/>
                  </a:moveTo>
                  <a:lnTo>
                    <a:pt x="333095" y="241252"/>
                  </a:lnTo>
                  <a:lnTo>
                    <a:pt x="333553" y="252441"/>
                  </a:lnTo>
                  <a:lnTo>
                    <a:pt x="333616" y="333835"/>
                  </a:lnTo>
                  <a:lnTo>
                    <a:pt x="341985" y="333835"/>
                  </a:lnTo>
                  <a:lnTo>
                    <a:pt x="341860" y="252441"/>
                  </a:lnTo>
                  <a:lnTo>
                    <a:pt x="341842" y="241252"/>
                  </a:lnTo>
                  <a:close/>
                </a:path>
                <a:path w="342265" h="342900">
                  <a:moveTo>
                    <a:pt x="341757" y="185804"/>
                  </a:moveTo>
                  <a:lnTo>
                    <a:pt x="316788" y="185804"/>
                  </a:lnTo>
                  <a:lnTo>
                    <a:pt x="267644" y="202933"/>
                  </a:lnTo>
                  <a:lnTo>
                    <a:pt x="220271" y="225943"/>
                  </a:lnTo>
                  <a:lnTo>
                    <a:pt x="175804" y="255150"/>
                  </a:lnTo>
                  <a:lnTo>
                    <a:pt x="135378" y="290873"/>
                  </a:lnTo>
                  <a:lnTo>
                    <a:pt x="100126" y="333428"/>
                  </a:lnTo>
                  <a:lnTo>
                    <a:pt x="109465" y="333428"/>
                  </a:lnTo>
                  <a:lnTo>
                    <a:pt x="145357" y="292942"/>
                  </a:lnTo>
                  <a:lnTo>
                    <a:pt x="186424" y="257874"/>
                  </a:lnTo>
                  <a:lnTo>
                    <a:pt x="231698" y="228873"/>
                  </a:lnTo>
                  <a:lnTo>
                    <a:pt x="280571" y="206182"/>
                  </a:lnTo>
                  <a:lnTo>
                    <a:pt x="332435" y="190045"/>
                  </a:lnTo>
                  <a:lnTo>
                    <a:pt x="341763" y="190045"/>
                  </a:lnTo>
                  <a:lnTo>
                    <a:pt x="341757" y="185804"/>
                  </a:lnTo>
                  <a:close/>
                </a:path>
                <a:path w="342265" h="342900">
                  <a:moveTo>
                    <a:pt x="341792" y="208600"/>
                  </a:moveTo>
                  <a:lnTo>
                    <a:pt x="333044" y="208600"/>
                  </a:lnTo>
                  <a:lnTo>
                    <a:pt x="333785" y="215179"/>
                  </a:lnTo>
                  <a:lnTo>
                    <a:pt x="333852" y="215769"/>
                  </a:lnTo>
                  <a:lnTo>
                    <a:pt x="333943" y="217563"/>
                  </a:lnTo>
                  <a:lnTo>
                    <a:pt x="334156" y="222888"/>
                  </a:lnTo>
                  <a:lnTo>
                    <a:pt x="334162" y="223040"/>
                  </a:lnTo>
                  <a:lnTo>
                    <a:pt x="332867" y="229822"/>
                  </a:lnTo>
                  <a:lnTo>
                    <a:pt x="312464" y="252441"/>
                  </a:lnTo>
                  <a:lnTo>
                    <a:pt x="294806" y="276912"/>
                  </a:lnTo>
                  <a:lnTo>
                    <a:pt x="279922" y="303676"/>
                  </a:lnTo>
                  <a:lnTo>
                    <a:pt x="267983" y="332832"/>
                  </a:lnTo>
                  <a:lnTo>
                    <a:pt x="267905" y="333022"/>
                  </a:lnTo>
                  <a:lnTo>
                    <a:pt x="267843" y="333174"/>
                  </a:lnTo>
                  <a:lnTo>
                    <a:pt x="276918" y="333174"/>
                  </a:lnTo>
                  <a:lnTo>
                    <a:pt x="286938" y="308841"/>
                  </a:lnTo>
                  <a:lnTo>
                    <a:pt x="287039" y="308594"/>
                  </a:lnTo>
                  <a:lnTo>
                    <a:pt x="299685" y="284687"/>
                  </a:lnTo>
                  <a:lnTo>
                    <a:pt x="314925" y="262202"/>
                  </a:lnTo>
                  <a:lnTo>
                    <a:pt x="333095" y="241252"/>
                  </a:lnTo>
                  <a:lnTo>
                    <a:pt x="341842" y="241252"/>
                  </a:lnTo>
                  <a:lnTo>
                    <a:pt x="341792" y="208600"/>
                  </a:lnTo>
                  <a:close/>
                </a:path>
                <a:path w="342265" h="342900">
                  <a:moveTo>
                    <a:pt x="20628" y="294554"/>
                  </a:moveTo>
                  <a:lnTo>
                    <a:pt x="8826" y="294554"/>
                  </a:lnTo>
                  <a:lnTo>
                    <a:pt x="14198" y="298199"/>
                  </a:lnTo>
                  <a:lnTo>
                    <a:pt x="19024" y="300802"/>
                  </a:lnTo>
                  <a:lnTo>
                    <a:pt x="23368" y="308841"/>
                  </a:lnTo>
                  <a:lnTo>
                    <a:pt x="19837" y="314201"/>
                  </a:lnTo>
                  <a:lnTo>
                    <a:pt x="11772" y="319382"/>
                  </a:lnTo>
                  <a:lnTo>
                    <a:pt x="9461" y="326545"/>
                  </a:lnTo>
                  <a:lnTo>
                    <a:pt x="18604" y="326545"/>
                  </a:lnTo>
                  <a:lnTo>
                    <a:pt x="27556" y="316870"/>
                  </a:lnTo>
                  <a:lnTo>
                    <a:pt x="42032" y="301977"/>
                  </a:lnTo>
                  <a:lnTo>
                    <a:pt x="43428" y="300624"/>
                  </a:lnTo>
                  <a:lnTo>
                    <a:pt x="29210" y="300624"/>
                  </a:lnTo>
                  <a:lnTo>
                    <a:pt x="24096" y="296861"/>
                  </a:lnTo>
                  <a:lnTo>
                    <a:pt x="20628" y="294554"/>
                  </a:lnTo>
                  <a:close/>
                </a:path>
                <a:path w="342265" h="342900">
                  <a:moveTo>
                    <a:pt x="37660" y="253190"/>
                  </a:moveTo>
                  <a:lnTo>
                    <a:pt x="8712" y="253190"/>
                  </a:lnTo>
                  <a:lnTo>
                    <a:pt x="22225" y="256109"/>
                  </a:lnTo>
                  <a:lnTo>
                    <a:pt x="33791" y="260043"/>
                  </a:lnTo>
                  <a:lnTo>
                    <a:pt x="35210" y="260548"/>
                  </a:lnTo>
                  <a:lnTo>
                    <a:pt x="47317" y="266200"/>
                  </a:lnTo>
                  <a:lnTo>
                    <a:pt x="59258" y="273256"/>
                  </a:lnTo>
                  <a:lnTo>
                    <a:pt x="29210" y="300624"/>
                  </a:lnTo>
                  <a:lnTo>
                    <a:pt x="43428" y="300624"/>
                  </a:lnTo>
                  <a:lnTo>
                    <a:pt x="56624" y="287837"/>
                  </a:lnTo>
                  <a:lnTo>
                    <a:pt x="71742" y="274132"/>
                  </a:lnTo>
                  <a:lnTo>
                    <a:pt x="79607" y="268265"/>
                  </a:lnTo>
                  <a:lnTo>
                    <a:pt x="67386" y="268265"/>
                  </a:lnTo>
                  <a:lnTo>
                    <a:pt x="52865" y="260043"/>
                  </a:lnTo>
                  <a:lnTo>
                    <a:pt x="38126" y="253358"/>
                  </a:lnTo>
                  <a:lnTo>
                    <a:pt x="37660" y="253190"/>
                  </a:lnTo>
                  <a:close/>
                </a:path>
                <a:path w="342265" h="342900">
                  <a:moveTo>
                    <a:pt x="54160" y="213972"/>
                  </a:moveTo>
                  <a:lnTo>
                    <a:pt x="8559" y="213972"/>
                  </a:lnTo>
                  <a:lnTo>
                    <a:pt x="33475" y="217563"/>
                  </a:lnTo>
                  <a:lnTo>
                    <a:pt x="57616" y="222888"/>
                  </a:lnTo>
                  <a:lnTo>
                    <a:pt x="81220" y="230230"/>
                  </a:lnTo>
                  <a:lnTo>
                    <a:pt x="104800" y="239956"/>
                  </a:lnTo>
                  <a:lnTo>
                    <a:pt x="94644" y="246744"/>
                  </a:lnTo>
                  <a:lnTo>
                    <a:pt x="84964" y="253491"/>
                  </a:lnTo>
                  <a:lnTo>
                    <a:pt x="75848" y="260548"/>
                  </a:lnTo>
                  <a:lnTo>
                    <a:pt x="67386" y="268265"/>
                  </a:lnTo>
                  <a:lnTo>
                    <a:pt x="79607" y="268265"/>
                  </a:lnTo>
                  <a:lnTo>
                    <a:pt x="91207" y="259612"/>
                  </a:lnTo>
                  <a:lnTo>
                    <a:pt x="111064" y="246172"/>
                  </a:lnTo>
                  <a:lnTo>
                    <a:pt x="130211" y="234889"/>
                  </a:lnTo>
                  <a:lnTo>
                    <a:pt x="112217" y="234889"/>
                  </a:lnTo>
                  <a:lnTo>
                    <a:pt x="87293" y="224184"/>
                  </a:lnTo>
                  <a:lnTo>
                    <a:pt x="62072" y="215769"/>
                  </a:lnTo>
                  <a:lnTo>
                    <a:pt x="54160" y="213972"/>
                  </a:lnTo>
                  <a:close/>
                </a:path>
                <a:path w="342265" h="342900">
                  <a:moveTo>
                    <a:pt x="166707" y="222888"/>
                  </a:moveTo>
                  <a:lnTo>
                    <a:pt x="154254" y="222888"/>
                  </a:lnTo>
                  <a:lnTo>
                    <a:pt x="170637" y="240096"/>
                  </a:lnTo>
                  <a:lnTo>
                    <a:pt x="178694" y="232479"/>
                  </a:lnTo>
                  <a:lnTo>
                    <a:pt x="181726" y="228873"/>
                  </a:lnTo>
                  <a:lnTo>
                    <a:pt x="171249" y="228873"/>
                  </a:lnTo>
                  <a:lnTo>
                    <a:pt x="166822" y="223040"/>
                  </a:lnTo>
                  <a:lnTo>
                    <a:pt x="166707" y="222888"/>
                  </a:lnTo>
                  <a:close/>
                </a:path>
                <a:path w="342265" h="342900">
                  <a:moveTo>
                    <a:pt x="86746" y="182819"/>
                  </a:moveTo>
                  <a:lnTo>
                    <a:pt x="8737" y="182819"/>
                  </a:lnTo>
                  <a:lnTo>
                    <a:pt x="40481" y="184490"/>
                  </a:lnTo>
                  <a:lnTo>
                    <a:pt x="71466" y="188115"/>
                  </a:lnTo>
                  <a:lnTo>
                    <a:pt x="101959" y="193960"/>
                  </a:lnTo>
                  <a:lnTo>
                    <a:pt x="132391" y="202339"/>
                  </a:lnTo>
                  <a:lnTo>
                    <a:pt x="139674" y="204663"/>
                  </a:lnTo>
                  <a:lnTo>
                    <a:pt x="146405" y="205666"/>
                  </a:lnTo>
                  <a:lnTo>
                    <a:pt x="149777" y="215769"/>
                  </a:lnTo>
                  <a:lnTo>
                    <a:pt x="149868" y="216042"/>
                  </a:lnTo>
                  <a:lnTo>
                    <a:pt x="149632" y="216042"/>
                  </a:lnTo>
                  <a:lnTo>
                    <a:pt x="112217" y="234889"/>
                  </a:lnTo>
                  <a:lnTo>
                    <a:pt x="130211" y="234889"/>
                  </a:lnTo>
                  <a:lnTo>
                    <a:pt x="131889" y="233900"/>
                  </a:lnTo>
                  <a:lnTo>
                    <a:pt x="154254" y="222888"/>
                  </a:lnTo>
                  <a:lnTo>
                    <a:pt x="166707" y="222888"/>
                  </a:lnTo>
                  <a:lnTo>
                    <a:pt x="151835" y="203293"/>
                  </a:lnTo>
                  <a:lnTo>
                    <a:pt x="145365" y="194135"/>
                  </a:lnTo>
                  <a:lnTo>
                    <a:pt x="135559" y="194135"/>
                  </a:lnTo>
                  <a:lnTo>
                    <a:pt x="101860" y="185651"/>
                  </a:lnTo>
                  <a:lnTo>
                    <a:pt x="86746" y="182819"/>
                  </a:lnTo>
                  <a:close/>
                </a:path>
                <a:path w="342265" h="342900">
                  <a:moveTo>
                    <a:pt x="205238" y="8099"/>
                  </a:moveTo>
                  <a:lnTo>
                    <a:pt x="173296" y="8099"/>
                  </a:lnTo>
                  <a:lnTo>
                    <a:pt x="199407" y="13283"/>
                  </a:lnTo>
                  <a:lnTo>
                    <a:pt x="222631" y="27257"/>
                  </a:lnTo>
                  <a:lnTo>
                    <a:pt x="239902" y="48718"/>
                  </a:lnTo>
                  <a:lnTo>
                    <a:pt x="248410" y="73961"/>
                  </a:lnTo>
                  <a:lnTo>
                    <a:pt x="248218" y="87531"/>
                  </a:lnTo>
                  <a:lnTo>
                    <a:pt x="238633" y="127714"/>
                  </a:lnTo>
                  <a:lnTo>
                    <a:pt x="207397" y="179177"/>
                  </a:lnTo>
                  <a:lnTo>
                    <a:pt x="171244" y="228873"/>
                  </a:lnTo>
                  <a:lnTo>
                    <a:pt x="181726" y="228873"/>
                  </a:lnTo>
                  <a:lnTo>
                    <a:pt x="185668" y="224184"/>
                  </a:lnTo>
                  <a:lnTo>
                    <a:pt x="192270" y="215179"/>
                  </a:lnTo>
                  <a:lnTo>
                    <a:pt x="198596" y="206182"/>
                  </a:lnTo>
                  <a:lnTo>
                    <a:pt x="198691" y="206047"/>
                  </a:lnTo>
                  <a:lnTo>
                    <a:pt x="227645" y="197896"/>
                  </a:lnTo>
                  <a:lnTo>
                    <a:pt x="249191" y="193182"/>
                  </a:lnTo>
                  <a:lnTo>
                    <a:pt x="208610" y="193182"/>
                  </a:lnTo>
                  <a:lnTo>
                    <a:pt x="233152" y="154517"/>
                  </a:lnTo>
                  <a:lnTo>
                    <a:pt x="243728" y="135754"/>
                  </a:lnTo>
                  <a:lnTo>
                    <a:pt x="252399" y="115890"/>
                  </a:lnTo>
                  <a:lnTo>
                    <a:pt x="257581" y="87531"/>
                  </a:lnTo>
                  <a:lnTo>
                    <a:pt x="253504" y="60026"/>
                  </a:lnTo>
                  <a:lnTo>
                    <a:pt x="241226" y="35527"/>
                  </a:lnTo>
                  <a:lnTo>
                    <a:pt x="221805" y="16182"/>
                  </a:lnTo>
                  <a:lnTo>
                    <a:pt x="205238" y="8099"/>
                  </a:lnTo>
                  <a:close/>
                </a:path>
                <a:path w="342265" h="342900">
                  <a:moveTo>
                    <a:pt x="168184" y="0"/>
                  </a:moveTo>
                  <a:lnTo>
                    <a:pt x="115849" y="19992"/>
                  </a:lnTo>
                  <a:lnTo>
                    <a:pt x="87241" y="66198"/>
                  </a:lnTo>
                  <a:lnTo>
                    <a:pt x="85061" y="93866"/>
                  </a:lnTo>
                  <a:lnTo>
                    <a:pt x="92220" y="121631"/>
                  </a:lnTo>
                  <a:lnTo>
                    <a:pt x="111917" y="158765"/>
                  </a:lnTo>
                  <a:lnTo>
                    <a:pt x="135339" y="193817"/>
                  </a:lnTo>
                  <a:lnTo>
                    <a:pt x="135438" y="193960"/>
                  </a:lnTo>
                  <a:lnTo>
                    <a:pt x="135559" y="194135"/>
                  </a:lnTo>
                  <a:lnTo>
                    <a:pt x="145365" y="194135"/>
                  </a:lnTo>
                  <a:lnTo>
                    <a:pt x="133501" y="177345"/>
                  </a:lnTo>
                  <a:lnTo>
                    <a:pt x="116366" y="150201"/>
                  </a:lnTo>
                  <a:lnTo>
                    <a:pt x="100977" y="121631"/>
                  </a:lnTo>
                  <a:lnTo>
                    <a:pt x="93301" y="95254"/>
                  </a:lnTo>
                  <a:lnTo>
                    <a:pt x="94857" y="68868"/>
                  </a:lnTo>
                  <a:lnTo>
                    <a:pt x="104894" y="44664"/>
                  </a:lnTo>
                  <a:lnTo>
                    <a:pt x="122656" y="24831"/>
                  </a:lnTo>
                  <a:lnTo>
                    <a:pt x="146859" y="11887"/>
                  </a:lnTo>
                  <a:lnTo>
                    <a:pt x="173296" y="8099"/>
                  </a:lnTo>
                  <a:lnTo>
                    <a:pt x="205238" y="8099"/>
                  </a:lnTo>
                  <a:lnTo>
                    <a:pt x="195932" y="3558"/>
                  </a:lnTo>
                  <a:lnTo>
                    <a:pt x="168184" y="0"/>
                  </a:lnTo>
                  <a:close/>
                </a:path>
                <a:path w="342265" h="342900">
                  <a:moveTo>
                    <a:pt x="341744" y="177345"/>
                  </a:moveTo>
                  <a:lnTo>
                    <a:pt x="306281" y="177345"/>
                  </a:lnTo>
                  <a:lnTo>
                    <a:pt x="274515" y="180549"/>
                  </a:lnTo>
                  <a:lnTo>
                    <a:pt x="241655" y="186254"/>
                  </a:lnTo>
                  <a:lnTo>
                    <a:pt x="208610" y="193182"/>
                  </a:lnTo>
                  <a:lnTo>
                    <a:pt x="249191" y="193182"/>
                  </a:lnTo>
                  <a:lnTo>
                    <a:pt x="256701" y="191539"/>
                  </a:lnTo>
                  <a:lnTo>
                    <a:pt x="286277" y="187375"/>
                  </a:lnTo>
                  <a:lnTo>
                    <a:pt x="316788" y="185804"/>
                  </a:lnTo>
                  <a:lnTo>
                    <a:pt x="341757" y="185804"/>
                  </a:lnTo>
                  <a:lnTo>
                    <a:pt x="341744" y="177345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51">
              <a:extLst>
                <a:ext uri="{FF2B5EF4-FFF2-40B4-BE49-F238E27FC236}">
                  <a16:creationId xmlns:a16="http://schemas.microsoft.com/office/drawing/2014/main" id="{1AC62C01-B18A-9982-01D1-32D925FA3021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63546" y="3093858"/>
              <a:ext cx="129409" cy="129545"/>
            </a:xfrm>
            <a:prstGeom prst="rect">
              <a:avLst/>
            </a:prstGeom>
          </p:spPr>
        </p:pic>
      </p:grpSp>
      <p:grpSp>
        <p:nvGrpSpPr>
          <p:cNvPr id="227" name="object 52">
            <a:extLst>
              <a:ext uri="{FF2B5EF4-FFF2-40B4-BE49-F238E27FC236}">
                <a16:creationId xmlns:a16="http://schemas.microsoft.com/office/drawing/2014/main" id="{D6552089-6D70-C0B4-6F36-ABCACEFFA66E}"/>
              </a:ext>
            </a:extLst>
          </p:cNvPr>
          <p:cNvGrpSpPr/>
          <p:nvPr/>
        </p:nvGrpSpPr>
        <p:grpSpPr>
          <a:xfrm>
            <a:off x="668413" y="3608304"/>
            <a:ext cx="321945" cy="341630"/>
            <a:chOff x="668413" y="3608304"/>
            <a:chExt cx="321945" cy="341630"/>
          </a:xfrm>
        </p:grpSpPr>
        <p:sp>
          <p:nvSpPr>
            <p:cNvPr id="228" name="object 53">
              <a:extLst>
                <a:ext uri="{FF2B5EF4-FFF2-40B4-BE49-F238E27FC236}">
                  <a16:creationId xmlns:a16="http://schemas.microsoft.com/office/drawing/2014/main" id="{CAA4CD7B-C747-F588-921D-10937D907C2E}"/>
                </a:ext>
              </a:extLst>
            </p:cNvPr>
            <p:cNvSpPr/>
            <p:nvPr/>
          </p:nvSpPr>
          <p:spPr>
            <a:xfrm>
              <a:off x="668413" y="3608304"/>
              <a:ext cx="321945" cy="341630"/>
            </a:xfrm>
            <a:custGeom>
              <a:avLst/>
              <a:gdLst/>
              <a:ahLst/>
              <a:cxnLst/>
              <a:rect l="l" t="t" r="r" b="b"/>
              <a:pathLst>
                <a:path w="321944" h="341629">
                  <a:moveTo>
                    <a:pt x="96366" y="1270"/>
                  </a:moveTo>
                  <a:lnTo>
                    <a:pt x="86561" y="3810"/>
                  </a:lnTo>
                  <a:lnTo>
                    <a:pt x="78257" y="11430"/>
                  </a:lnTo>
                  <a:lnTo>
                    <a:pt x="61823" y="45720"/>
                  </a:lnTo>
                  <a:lnTo>
                    <a:pt x="45228" y="49530"/>
                  </a:lnTo>
                  <a:lnTo>
                    <a:pt x="30210" y="55880"/>
                  </a:lnTo>
                  <a:lnTo>
                    <a:pt x="19568" y="62230"/>
                  </a:lnTo>
                  <a:lnTo>
                    <a:pt x="16103" y="71120"/>
                  </a:lnTo>
                  <a:lnTo>
                    <a:pt x="19905" y="78740"/>
                  </a:lnTo>
                  <a:lnTo>
                    <a:pt x="28665" y="85090"/>
                  </a:lnTo>
                  <a:lnTo>
                    <a:pt x="40619" y="88900"/>
                  </a:lnTo>
                  <a:lnTo>
                    <a:pt x="54000" y="91440"/>
                  </a:lnTo>
                  <a:lnTo>
                    <a:pt x="54070" y="100330"/>
                  </a:lnTo>
                  <a:lnTo>
                    <a:pt x="57589" y="106680"/>
                  </a:lnTo>
                  <a:lnTo>
                    <a:pt x="62892" y="111760"/>
                  </a:lnTo>
                  <a:lnTo>
                    <a:pt x="68313" y="115570"/>
                  </a:lnTo>
                  <a:lnTo>
                    <a:pt x="72918" y="123190"/>
                  </a:lnTo>
                  <a:lnTo>
                    <a:pt x="76733" y="130810"/>
                  </a:lnTo>
                  <a:lnTo>
                    <a:pt x="80872" y="138430"/>
                  </a:lnTo>
                  <a:lnTo>
                    <a:pt x="86448" y="143510"/>
                  </a:lnTo>
                  <a:lnTo>
                    <a:pt x="84302" y="160020"/>
                  </a:lnTo>
                  <a:lnTo>
                    <a:pt x="42151" y="172720"/>
                  </a:lnTo>
                  <a:lnTo>
                    <a:pt x="2767" y="210820"/>
                  </a:lnTo>
                  <a:lnTo>
                    <a:pt x="0" y="231140"/>
                  </a:lnTo>
                  <a:lnTo>
                    <a:pt x="45" y="243840"/>
                  </a:lnTo>
                  <a:lnTo>
                    <a:pt x="164" y="276860"/>
                  </a:lnTo>
                  <a:lnTo>
                    <a:pt x="288" y="311150"/>
                  </a:lnTo>
                  <a:lnTo>
                    <a:pt x="393" y="340360"/>
                  </a:lnTo>
                  <a:lnTo>
                    <a:pt x="2222" y="341630"/>
                  </a:lnTo>
                  <a:lnTo>
                    <a:pt x="5943" y="341630"/>
                  </a:lnTo>
                  <a:lnTo>
                    <a:pt x="8166" y="340360"/>
                  </a:lnTo>
                  <a:lnTo>
                    <a:pt x="8285" y="318770"/>
                  </a:lnTo>
                  <a:lnTo>
                    <a:pt x="8405" y="294640"/>
                  </a:lnTo>
                  <a:lnTo>
                    <a:pt x="8530" y="269240"/>
                  </a:lnTo>
                  <a:lnTo>
                    <a:pt x="8762" y="222250"/>
                  </a:lnTo>
                  <a:lnTo>
                    <a:pt x="33944" y="184150"/>
                  </a:lnTo>
                  <a:lnTo>
                    <a:pt x="50139" y="179070"/>
                  </a:lnTo>
                  <a:lnTo>
                    <a:pt x="58825" y="179070"/>
                  </a:lnTo>
                  <a:lnTo>
                    <a:pt x="59664" y="175260"/>
                  </a:lnTo>
                  <a:lnTo>
                    <a:pt x="60667" y="172720"/>
                  </a:lnTo>
                  <a:lnTo>
                    <a:pt x="78537" y="172720"/>
                  </a:lnTo>
                  <a:lnTo>
                    <a:pt x="79590" y="166370"/>
                  </a:lnTo>
                  <a:lnTo>
                    <a:pt x="92532" y="166370"/>
                  </a:lnTo>
                  <a:lnTo>
                    <a:pt x="90690" y="162560"/>
                  </a:lnTo>
                  <a:lnTo>
                    <a:pt x="92049" y="154940"/>
                  </a:lnTo>
                  <a:lnTo>
                    <a:pt x="95008" y="151130"/>
                  </a:lnTo>
                  <a:lnTo>
                    <a:pt x="146701" y="151130"/>
                  </a:lnTo>
                  <a:lnTo>
                    <a:pt x="146222" y="147320"/>
                  </a:lnTo>
                  <a:lnTo>
                    <a:pt x="119037" y="147320"/>
                  </a:lnTo>
                  <a:lnTo>
                    <a:pt x="97622" y="142240"/>
                  </a:lnTo>
                  <a:lnTo>
                    <a:pt x="83553" y="125730"/>
                  </a:lnTo>
                  <a:lnTo>
                    <a:pt x="78723" y="106680"/>
                  </a:lnTo>
                  <a:lnTo>
                    <a:pt x="66116" y="106680"/>
                  </a:lnTo>
                  <a:lnTo>
                    <a:pt x="61175" y="101600"/>
                  </a:lnTo>
                  <a:lnTo>
                    <a:pt x="61086" y="93980"/>
                  </a:lnTo>
                  <a:lnTo>
                    <a:pt x="66154" y="88900"/>
                  </a:lnTo>
                  <a:lnTo>
                    <a:pt x="77690" y="88900"/>
                  </a:lnTo>
                  <a:lnTo>
                    <a:pt x="77882" y="85090"/>
                  </a:lnTo>
                  <a:lnTo>
                    <a:pt x="77946" y="83820"/>
                  </a:lnTo>
                  <a:lnTo>
                    <a:pt x="55892" y="83820"/>
                  </a:lnTo>
                  <a:lnTo>
                    <a:pt x="46991" y="82550"/>
                  </a:lnTo>
                  <a:lnTo>
                    <a:pt x="38565" y="80010"/>
                  </a:lnTo>
                  <a:lnTo>
                    <a:pt x="30798" y="76200"/>
                  </a:lnTo>
                  <a:lnTo>
                    <a:pt x="23875" y="69850"/>
                  </a:lnTo>
                  <a:lnTo>
                    <a:pt x="29390" y="66040"/>
                  </a:lnTo>
                  <a:lnTo>
                    <a:pt x="81995" y="52070"/>
                  </a:lnTo>
                  <a:lnTo>
                    <a:pt x="116309" y="49530"/>
                  </a:lnTo>
                  <a:lnTo>
                    <a:pt x="186276" y="49530"/>
                  </a:lnTo>
                  <a:lnTo>
                    <a:pt x="170992" y="45720"/>
                  </a:lnTo>
                  <a:lnTo>
                    <a:pt x="170513" y="44450"/>
                  </a:lnTo>
                  <a:lnTo>
                    <a:pt x="73698" y="44450"/>
                  </a:lnTo>
                  <a:lnTo>
                    <a:pt x="75862" y="35560"/>
                  </a:lnTo>
                  <a:lnTo>
                    <a:pt x="78813" y="26670"/>
                  </a:lnTo>
                  <a:lnTo>
                    <a:pt x="82892" y="19050"/>
                  </a:lnTo>
                  <a:lnTo>
                    <a:pt x="88442" y="12700"/>
                  </a:lnTo>
                  <a:lnTo>
                    <a:pt x="94470" y="8890"/>
                  </a:lnTo>
                  <a:lnTo>
                    <a:pt x="152904" y="8890"/>
                  </a:lnTo>
                  <a:lnTo>
                    <a:pt x="149825" y="6350"/>
                  </a:lnTo>
                  <a:lnTo>
                    <a:pt x="117513" y="6350"/>
                  </a:lnTo>
                  <a:lnTo>
                    <a:pt x="106930" y="2540"/>
                  </a:lnTo>
                  <a:lnTo>
                    <a:pt x="96366" y="1270"/>
                  </a:lnTo>
                  <a:close/>
                </a:path>
                <a:path w="321944" h="341629">
                  <a:moveTo>
                    <a:pt x="171907" y="219710"/>
                  </a:moveTo>
                  <a:lnTo>
                    <a:pt x="167043" y="220980"/>
                  </a:lnTo>
                  <a:lnTo>
                    <a:pt x="167157" y="226060"/>
                  </a:lnTo>
                  <a:lnTo>
                    <a:pt x="171068" y="229870"/>
                  </a:lnTo>
                  <a:lnTo>
                    <a:pt x="170459" y="231140"/>
                  </a:lnTo>
                  <a:lnTo>
                    <a:pt x="176707" y="234950"/>
                  </a:lnTo>
                  <a:lnTo>
                    <a:pt x="171240" y="238760"/>
                  </a:lnTo>
                  <a:lnTo>
                    <a:pt x="169535" y="243840"/>
                  </a:lnTo>
                  <a:lnTo>
                    <a:pt x="169121" y="248920"/>
                  </a:lnTo>
                  <a:lnTo>
                    <a:pt x="167525" y="252730"/>
                  </a:lnTo>
                  <a:lnTo>
                    <a:pt x="161493" y="257810"/>
                  </a:lnTo>
                  <a:lnTo>
                    <a:pt x="159410" y="260350"/>
                  </a:lnTo>
                  <a:lnTo>
                    <a:pt x="159534" y="262890"/>
                  </a:lnTo>
                  <a:lnTo>
                    <a:pt x="159658" y="265430"/>
                  </a:lnTo>
                  <a:lnTo>
                    <a:pt x="159782" y="267970"/>
                  </a:lnTo>
                  <a:lnTo>
                    <a:pt x="159845" y="269240"/>
                  </a:lnTo>
                  <a:lnTo>
                    <a:pt x="159969" y="271780"/>
                  </a:lnTo>
                  <a:lnTo>
                    <a:pt x="165709" y="274320"/>
                  </a:lnTo>
                  <a:lnTo>
                    <a:pt x="177126" y="326390"/>
                  </a:lnTo>
                  <a:lnTo>
                    <a:pt x="179901" y="332740"/>
                  </a:lnTo>
                  <a:lnTo>
                    <a:pt x="184826" y="337820"/>
                  </a:lnTo>
                  <a:lnTo>
                    <a:pt x="191203" y="341630"/>
                  </a:lnTo>
                  <a:lnTo>
                    <a:pt x="283260" y="341630"/>
                  </a:lnTo>
                  <a:lnTo>
                    <a:pt x="290334" y="340360"/>
                  </a:lnTo>
                  <a:lnTo>
                    <a:pt x="296017" y="336550"/>
                  </a:lnTo>
                  <a:lnTo>
                    <a:pt x="297670" y="334010"/>
                  </a:lnTo>
                  <a:lnTo>
                    <a:pt x="187604" y="334010"/>
                  </a:lnTo>
                  <a:lnTo>
                    <a:pt x="183934" y="323850"/>
                  </a:lnTo>
                  <a:lnTo>
                    <a:pt x="175399" y="276860"/>
                  </a:lnTo>
                  <a:lnTo>
                    <a:pt x="203873" y="276860"/>
                  </a:lnTo>
                  <a:lnTo>
                    <a:pt x="204825" y="274320"/>
                  </a:lnTo>
                  <a:lnTo>
                    <a:pt x="204939" y="273050"/>
                  </a:lnTo>
                  <a:lnTo>
                    <a:pt x="205066" y="271780"/>
                  </a:lnTo>
                  <a:lnTo>
                    <a:pt x="203961" y="267970"/>
                  </a:lnTo>
                  <a:lnTo>
                    <a:pt x="168173" y="267970"/>
                  </a:lnTo>
                  <a:lnTo>
                    <a:pt x="167398" y="265430"/>
                  </a:lnTo>
                  <a:lnTo>
                    <a:pt x="167462" y="262890"/>
                  </a:lnTo>
                  <a:lnTo>
                    <a:pt x="168325" y="260350"/>
                  </a:lnTo>
                  <a:lnTo>
                    <a:pt x="318862" y="260350"/>
                  </a:lnTo>
                  <a:lnTo>
                    <a:pt x="317639" y="256540"/>
                  </a:lnTo>
                  <a:lnTo>
                    <a:pt x="312927" y="254000"/>
                  </a:lnTo>
                  <a:lnTo>
                    <a:pt x="186811" y="254000"/>
                  </a:lnTo>
                  <a:lnTo>
                    <a:pt x="178879" y="250190"/>
                  </a:lnTo>
                  <a:lnTo>
                    <a:pt x="178997" y="245110"/>
                  </a:lnTo>
                  <a:lnTo>
                    <a:pt x="179026" y="243840"/>
                  </a:lnTo>
                  <a:lnTo>
                    <a:pt x="183418" y="236220"/>
                  </a:lnTo>
                  <a:lnTo>
                    <a:pt x="190236" y="232410"/>
                  </a:lnTo>
                  <a:lnTo>
                    <a:pt x="197662" y="229870"/>
                  </a:lnTo>
                  <a:lnTo>
                    <a:pt x="178904" y="229870"/>
                  </a:lnTo>
                  <a:lnTo>
                    <a:pt x="174028" y="226060"/>
                  </a:lnTo>
                  <a:lnTo>
                    <a:pt x="171907" y="219710"/>
                  </a:lnTo>
                  <a:close/>
                </a:path>
                <a:path w="321944" h="341629">
                  <a:moveTo>
                    <a:pt x="305389" y="311150"/>
                  </a:moveTo>
                  <a:lnTo>
                    <a:pt x="296392" y="311150"/>
                  </a:lnTo>
                  <a:lnTo>
                    <a:pt x="297192" y="318770"/>
                  </a:lnTo>
                  <a:lnTo>
                    <a:pt x="295224" y="320040"/>
                  </a:lnTo>
                  <a:lnTo>
                    <a:pt x="270760" y="320040"/>
                  </a:lnTo>
                  <a:lnTo>
                    <a:pt x="262140" y="322580"/>
                  </a:lnTo>
                  <a:lnTo>
                    <a:pt x="266902" y="326390"/>
                  </a:lnTo>
                  <a:lnTo>
                    <a:pt x="281253" y="326390"/>
                  </a:lnTo>
                  <a:lnTo>
                    <a:pt x="289115" y="327660"/>
                  </a:lnTo>
                  <a:lnTo>
                    <a:pt x="290855" y="328930"/>
                  </a:lnTo>
                  <a:lnTo>
                    <a:pt x="289305" y="334010"/>
                  </a:lnTo>
                  <a:lnTo>
                    <a:pt x="297670" y="334010"/>
                  </a:lnTo>
                  <a:lnTo>
                    <a:pt x="300148" y="330200"/>
                  </a:lnTo>
                  <a:lnTo>
                    <a:pt x="302564" y="323850"/>
                  </a:lnTo>
                  <a:lnTo>
                    <a:pt x="305389" y="311150"/>
                  </a:lnTo>
                  <a:close/>
                </a:path>
                <a:path w="321944" h="341629">
                  <a:moveTo>
                    <a:pt x="318862" y="260350"/>
                  </a:moveTo>
                  <a:lnTo>
                    <a:pt x="170522" y="260350"/>
                  </a:lnTo>
                  <a:lnTo>
                    <a:pt x="310819" y="261620"/>
                  </a:lnTo>
                  <a:lnTo>
                    <a:pt x="310349" y="267970"/>
                  </a:lnTo>
                  <a:lnTo>
                    <a:pt x="244271" y="269240"/>
                  </a:lnTo>
                  <a:lnTo>
                    <a:pt x="241426" y="270510"/>
                  </a:lnTo>
                  <a:lnTo>
                    <a:pt x="241515" y="273050"/>
                  </a:lnTo>
                  <a:lnTo>
                    <a:pt x="241617" y="274320"/>
                  </a:lnTo>
                  <a:lnTo>
                    <a:pt x="244373" y="276860"/>
                  </a:lnTo>
                  <a:lnTo>
                    <a:pt x="303237" y="276860"/>
                  </a:lnTo>
                  <a:lnTo>
                    <a:pt x="304139" y="280670"/>
                  </a:lnTo>
                  <a:lnTo>
                    <a:pt x="302399" y="288290"/>
                  </a:lnTo>
                  <a:lnTo>
                    <a:pt x="298576" y="289560"/>
                  </a:lnTo>
                  <a:lnTo>
                    <a:pt x="285483" y="289560"/>
                  </a:lnTo>
                  <a:lnTo>
                    <a:pt x="279256" y="290830"/>
                  </a:lnTo>
                  <a:lnTo>
                    <a:pt x="273646" y="294640"/>
                  </a:lnTo>
                  <a:lnTo>
                    <a:pt x="280288" y="297180"/>
                  </a:lnTo>
                  <a:lnTo>
                    <a:pt x="298297" y="297180"/>
                  </a:lnTo>
                  <a:lnTo>
                    <a:pt x="300164" y="299720"/>
                  </a:lnTo>
                  <a:lnTo>
                    <a:pt x="297713" y="304800"/>
                  </a:lnTo>
                  <a:lnTo>
                    <a:pt x="279234" y="304800"/>
                  </a:lnTo>
                  <a:lnTo>
                    <a:pt x="279626" y="311150"/>
                  </a:lnTo>
                  <a:lnTo>
                    <a:pt x="279704" y="312420"/>
                  </a:lnTo>
                  <a:lnTo>
                    <a:pt x="286067" y="311150"/>
                  </a:lnTo>
                  <a:lnTo>
                    <a:pt x="305389" y="311150"/>
                  </a:lnTo>
                  <a:lnTo>
                    <a:pt x="314147" y="271780"/>
                  </a:lnTo>
                  <a:lnTo>
                    <a:pt x="321716" y="269240"/>
                  </a:lnTo>
                  <a:lnTo>
                    <a:pt x="318862" y="260350"/>
                  </a:lnTo>
                  <a:close/>
                </a:path>
                <a:path w="321944" h="341629">
                  <a:moveTo>
                    <a:pt x="241152" y="229870"/>
                  </a:moveTo>
                  <a:lnTo>
                    <a:pt x="207670" y="229870"/>
                  </a:lnTo>
                  <a:lnTo>
                    <a:pt x="213994" y="237490"/>
                  </a:lnTo>
                  <a:lnTo>
                    <a:pt x="215849" y="241300"/>
                  </a:lnTo>
                  <a:lnTo>
                    <a:pt x="214147" y="251460"/>
                  </a:lnTo>
                  <a:lnTo>
                    <a:pt x="206257" y="252730"/>
                  </a:lnTo>
                  <a:lnTo>
                    <a:pt x="196542" y="254000"/>
                  </a:lnTo>
                  <a:lnTo>
                    <a:pt x="231711" y="254000"/>
                  </a:lnTo>
                  <a:lnTo>
                    <a:pt x="223951" y="252730"/>
                  </a:lnTo>
                  <a:lnTo>
                    <a:pt x="222567" y="245110"/>
                  </a:lnTo>
                  <a:lnTo>
                    <a:pt x="223278" y="238760"/>
                  </a:lnTo>
                  <a:lnTo>
                    <a:pt x="226644" y="234950"/>
                  </a:lnTo>
                  <a:lnTo>
                    <a:pt x="232786" y="231140"/>
                  </a:lnTo>
                  <a:lnTo>
                    <a:pt x="241152" y="229870"/>
                  </a:lnTo>
                  <a:close/>
                </a:path>
                <a:path w="321944" h="341629">
                  <a:moveTo>
                    <a:pt x="188601" y="217170"/>
                  </a:moveTo>
                  <a:lnTo>
                    <a:pt x="181203" y="217170"/>
                  </a:lnTo>
                  <a:lnTo>
                    <a:pt x="186004" y="222250"/>
                  </a:lnTo>
                  <a:lnTo>
                    <a:pt x="186677" y="224790"/>
                  </a:lnTo>
                  <a:lnTo>
                    <a:pt x="178904" y="229870"/>
                  </a:lnTo>
                  <a:lnTo>
                    <a:pt x="241152" y="229870"/>
                  </a:lnTo>
                  <a:lnTo>
                    <a:pt x="249591" y="231140"/>
                  </a:lnTo>
                  <a:lnTo>
                    <a:pt x="255955" y="234950"/>
                  </a:lnTo>
                  <a:lnTo>
                    <a:pt x="259435" y="238760"/>
                  </a:lnTo>
                  <a:lnTo>
                    <a:pt x="259473" y="243840"/>
                  </a:lnTo>
                  <a:lnTo>
                    <a:pt x="256641" y="252730"/>
                  </a:lnTo>
                  <a:lnTo>
                    <a:pt x="248245" y="254000"/>
                  </a:lnTo>
                  <a:lnTo>
                    <a:pt x="274938" y="254000"/>
                  </a:lnTo>
                  <a:lnTo>
                    <a:pt x="265112" y="252730"/>
                  </a:lnTo>
                  <a:lnTo>
                    <a:pt x="265417" y="245110"/>
                  </a:lnTo>
                  <a:lnTo>
                    <a:pt x="268173" y="241300"/>
                  </a:lnTo>
                  <a:lnTo>
                    <a:pt x="270014" y="234950"/>
                  </a:lnTo>
                  <a:lnTo>
                    <a:pt x="284615" y="234950"/>
                  </a:lnTo>
                  <a:lnTo>
                    <a:pt x="286956" y="233680"/>
                  </a:lnTo>
                  <a:lnTo>
                    <a:pt x="282721" y="231140"/>
                  </a:lnTo>
                  <a:lnTo>
                    <a:pt x="263258" y="231140"/>
                  </a:lnTo>
                  <a:lnTo>
                    <a:pt x="260029" y="227330"/>
                  </a:lnTo>
                  <a:lnTo>
                    <a:pt x="217642" y="227330"/>
                  </a:lnTo>
                  <a:lnTo>
                    <a:pt x="211188" y="224790"/>
                  </a:lnTo>
                  <a:lnTo>
                    <a:pt x="203028" y="220980"/>
                  </a:lnTo>
                  <a:lnTo>
                    <a:pt x="191985" y="220980"/>
                  </a:lnTo>
                  <a:lnTo>
                    <a:pt x="189331" y="218440"/>
                  </a:lnTo>
                  <a:lnTo>
                    <a:pt x="188601" y="217170"/>
                  </a:lnTo>
                  <a:close/>
                </a:path>
                <a:path w="321944" h="341629">
                  <a:moveTo>
                    <a:pt x="309905" y="220980"/>
                  </a:moveTo>
                  <a:lnTo>
                    <a:pt x="289717" y="220980"/>
                  </a:lnTo>
                  <a:lnTo>
                    <a:pt x="298383" y="223520"/>
                  </a:lnTo>
                  <a:lnTo>
                    <a:pt x="304431" y="231140"/>
                  </a:lnTo>
                  <a:lnTo>
                    <a:pt x="307517" y="237490"/>
                  </a:lnTo>
                  <a:lnTo>
                    <a:pt x="300608" y="245110"/>
                  </a:lnTo>
                  <a:lnTo>
                    <a:pt x="298361" y="252730"/>
                  </a:lnTo>
                  <a:lnTo>
                    <a:pt x="291156" y="254000"/>
                  </a:lnTo>
                  <a:lnTo>
                    <a:pt x="312927" y="254000"/>
                  </a:lnTo>
                  <a:lnTo>
                    <a:pt x="308013" y="250190"/>
                  </a:lnTo>
                  <a:lnTo>
                    <a:pt x="312139" y="238760"/>
                  </a:lnTo>
                  <a:lnTo>
                    <a:pt x="312164" y="229870"/>
                  </a:lnTo>
                  <a:lnTo>
                    <a:pt x="310586" y="224790"/>
                  </a:lnTo>
                  <a:lnTo>
                    <a:pt x="309905" y="220980"/>
                  </a:lnTo>
                  <a:close/>
                </a:path>
                <a:path w="321944" h="341629">
                  <a:moveTo>
                    <a:pt x="58825" y="179070"/>
                  </a:moveTo>
                  <a:lnTo>
                    <a:pt x="50139" y="179070"/>
                  </a:lnTo>
                  <a:lnTo>
                    <a:pt x="50966" y="191770"/>
                  </a:lnTo>
                  <a:lnTo>
                    <a:pt x="51048" y="193040"/>
                  </a:lnTo>
                  <a:lnTo>
                    <a:pt x="51131" y="194310"/>
                  </a:lnTo>
                  <a:lnTo>
                    <a:pt x="51239" y="196850"/>
                  </a:lnTo>
                  <a:lnTo>
                    <a:pt x="51346" y="199390"/>
                  </a:lnTo>
                  <a:lnTo>
                    <a:pt x="51454" y="201930"/>
                  </a:lnTo>
                  <a:lnTo>
                    <a:pt x="51529" y="226060"/>
                  </a:lnTo>
                  <a:lnTo>
                    <a:pt x="49834" y="241300"/>
                  </a:lnTo>
                  <a:lnTo>
                    <a:pt x="49847" y="243840"/>
                  </a:lnTo>
                  <a:lnTo>
                    <a:pt x="55841" y="243840"/>
                  </a:lnTo>
                  <a:lnTo>
                    <a:pt x="57467" y="240030"/>
                  </a:lnTo>
                  <a:lnTo>
                    <a:pt x="57569" y="194310"/>
                  </a:lnTo>
                  <a:lnTo>
                    <a:pt x="57662" y="191770"/>
                  </a:lnTo>
                  <a:lnTo>
                    <a:pt x="57754" y="189230"/>
                  </a:lnTo>
                  <a:lnTo>
                    <a:pt x="57800" y="187960"/>
                  </a:lnTo>
                  <a:lnTo>
                    <a:pt x="57893" y="185420"/>
                  </a:lnTo>
                  <a:lnTo>
                    <a:pt x="57985" y="182880"/>
                  </a:lnTo>
                  <a:lnTo>
                    <a:pt x="58825" y="179070"/>
                  </a:lnTo>
                  <a:close/>
                </a:path>
                <a:path w="321944" h="341629">
                  <a:moveTo>
                    <a:pt x="284615" y="234950"/>
                  </a:moveTo>
                  <a:lnTo>
                    <a:pt x="276529" y="234950"/>
                  </a:lnTo>
                  <a:lnTo>
                    <a:pt x="279933" y="237490"/>
                  </a:lnTo>
                  <a:lnTo>
                    <a:pt x="284615" y="234950"/>
                  </a:lnTo>
                  <a:close/>
                </a:path>
                <a:path w="321944" h="341629">
                  <a:moveTo>
                    <a:pt x="287261" y="191770"/>
                  </a:moveTo>
                  <a:lnTo>
                    <a:pt x="282155" y="191770"/>
                  </a:lnTo>
                  <a:lnTo>
                    <a:pt x="278803" y="193040"/>
                  </a:lnTo>
                  <a:lnTo>
                    <a:pt x="276910" y="203200"/>
                  </a:lnTo>
                  <a:lnTo>
                    <a:pt x="276983" y="204470"/>
                  </a:lnTo>
                  <a:lnTo>
                    <a:pt x="277056" y="205740"/>
                  </a:lnTo>
                  <a:lnTo>
                    <a:pt x="277129" y="207010"/>
                  </a:lnTo>
                  <a:lnTo>
                    <a:pt x="277202" y="208280"/>
                  </a:lnTo>
                  <a:lnTo>
                    <a:pt x="278587" y="213360"/>
                  </a:lnTo>
                  <a:lnTo>
                    <a:pt x="268439" y="215900"/>
                  </a:lnTo>
                  <a:lnTo>
                    <a:pt x="264452" y="223520"/>
                  </a:lnTo>
                  <a:lnTo>
                    <a:pt x="263258" y="231140"/>
                  </a:lnTo>
                  <a:lnTo>
                    <a:pt x="282721" y="231140"/>
                  </a:lnTo>
                  <a:lnTo>
                    <a:pt x="272135" y="224790"/>
                  </a:lnTo>
                  <a:lnTo>
                    <a:pt x="280334" y="220980"/>
                  </a:lnTo>
                  <a:lnTo>
                    <a:pt x="309905" y="220980"/>
                  </a:lnTo>
                  <a:lnTo>
                    <a:pt x="310934" y="217170"/>
                  </a:lnTo>
                  <a:lnTo>
                    <a:pt x="303301" y="217170"/>
                  </a:lnTo>
                  <a:lnTo>
                    <a:pt x="297916" y="215900"/>
                  </a:lnTo>
                  <a:lnTo>
                    <a:pt x="295878" y="214630"/>
                  </a:lnTo>
                  <a:lnTo>
                    <a:pt x="288074" y="214630"/>
                  </a:lnTo>
                  <a:lnTo>
                    <a:pt x="285381" y="207010"/>
                  </a:lnTo>
                  <a:lnTo>
                    <a:pt x="281266" y="203200"/>
                  </a:lnTo>
                  <a:lnTo>
                    <a:pt x="286346" y="199390"/>
                  </a:lnTo>
                  <a:lnTo>
                    <a:pt x="296810" y="199390"/>
                  </a:lnTo>
                  <a:lnTo>
                    <a:pt x="296887" y="198120"/>
                  </a:lnTo>
                  <a:lnTo>
                    <a:pt x="300939" y="196850"/>
                  </a:lnTo>
                  <a:lnTo>
                    <a:pt x="291871" y="196850"/>
                  </a:lnTo>
                  <a:lnTo>
                    <a:pt x="289178" y="194310"/>
                  </a:lnTo>
                  <a:lnTo>
                    <a:pt x="287261" y="191770"/>
                  </a:lnTo>
                  <a:close/>
                </a:path>
                <a:path w="321944" h="341629">
                  <a:moveTo>
                    <a:pt x="78537" y="172720"/>
                  </a:moveTo>
                  <a:lnTo>
                    <a:pt x="67957" y="172720"/>
                  </a:lnTo>
                  <a:lnTo>
                    <a:pt x="68211" y="173990"/>
                  </a:lnTo>
                  <a:lnTo>
                    <a:pt x="68285" y="176530"/>
                  </a:lnTo>
                  <a:lnTo>
                    <a:pt x="68396" y="180340"/>
                  </a:lnTo>
                  <a:lnTo>
                    <a:pt x="68507" y="184150"/>
                  </a:lnTo>
                  <a:lnTo>
                    <a:pt x="68618" y="187960"/>
                  </a:lnTo>
                  <a:lnTo>
                    <a:pt x="68728" y="191770"/>
                  </a:lnTo>
                  <a:lnTo>
                    <a:pt x="68839" y="195580"/>
                  </a:lnTo>
                  <a:lnTo>
                    <a:pt x="68950" y="199390"/>
                  </a:lnTo>
                  <a:lnTo>
                    <a:pt x="69061" y="203200"/>
                  </a:lnTo>
                  <a:lnTo>
                    <a:pt x="69172" y="207010"/>
                  </a:lnTo>
                  <a:lnTo>
                    <a:pt x="69283" y="210820"/>
                  </a:lnTo>
                  <a:lnTo>
                    <a:pt x="69393" y="214630"/>
                  </a:lnTo>
                  <a:lnTo>
                    <a:pt x="69504" y="218440"/>
                  </a:lnTo>
                  <a:lnTo>
                    <a:pt x="69615" y="222250"/>
                  </a:lnTo>
                  <a:lnTo>
                    <a:pt x="69726" y="226060"/>
                  </a:lnTo>
                  <a:lnTo>
                    <a:pt x="69837" y="229870"/>
                  </a:lnTo>
                  <a:lnTo>
                    <a:pt x="94096" y="228600"/>
                  </a:lnTo>
                  <a:lnTo>
                    <a:pt x="163499" y="228600"/>
                  </a:lnTo>
                  <a:lnTo>
                    <a:pt x="163596" y="222250"/>
                  </a:lnTo>
                  <a:lnTo>
                    <a:pt x="96142" y="222250"/>
                  </a:lnTo>
                  <a:lnTo>
                    <a:pt x="77165" y="220980"/>
                  </a:lnTo>
                  <a:lnTo>
                    <a:pt x="77272" y="180340"/>
                  </a:lnTo>
                  <a:lnTo>
                    <a:pt x="78537" y="172720"/>
                  </a:lnTo>
                  <a:close/>
                </a:path>
                <a:path w="321944" h="341629">
                  <a:moveTo>
                    <a:pt x="205894" y="179070"/>
                  </a:moveTo>
                  <a:lnTo>
                    <a:pt x="182638" y="179070"/>
                  </a:lnTo>
                  <a:lnTo>
                    <a:pt x="197984" y="184150"/>
                  </a:lnTo>
                  <a:lnTo>
                    <a:pt x="210324" y="193040"/>
                  </a:lnTo>
                  <a:lnTo>
                    <a:pt x="219950" y="204470"/>
                  </a:lnTo>
                  <a:lnTo>
                    <a:pt x="227152" y="219710"/>
                  </a:lnTo>
                  <a:lnTo>
                    <a:pt x="228815" y="223520"/>
                  </a:lnTo>
                  <a:lnTo>
                    <a:pt x="228345" y="224790"/>
                  </a:lnTo>
                  <a:lnTo>
                    <a:pt x="223570" y="227330"/>
                  </a:lnTo>
                  <a:lnTo>
                    <a:pt x="260029" y="227330"/>
                  </a:lnTo>
                  <a:lnTo>
                    <a:pt x="258952" y="226060"/>
                  </a:lnTo>
                  <a:lnTo>
                    <a:pt x="256031" y="226060"/>
                  </a:lnTo>
                  <a:lnTo>
                    <a:pt x="251967" y="223520"/>
                  </a:lnTo>
                  <a:lnTo>
                    <a:pt x="254914" y="222250"/>
                  </a:lnTo>
                  <a:lnTo>
                    <a:pt x="242100" y="222250"/>
                  </a:lnTo>
                  <a:lnTo>
                    <a:pt x="240830" y="220980"/>
                  </a:lnTo>
                  <a:lnTo>
                    <a:pt x="240830" y="217170"/>
                  </a:lnTo>
                  <a:lnTo>
                    <a:pt x="242100" y="215900"/>
                  </a:lnTo>
                  <a:lnTo>
                    <a:pt x="260184" y="215900"/>
                  </a:lnTo>
                  <a:lnTo>
                    <a:pt x="258413" y="212090"/>
                  </a:lnTo>
                  <a:lnTo>
                    <a:pt x="233108" y="212090"/>
                  </a:lnTo>
                  <a:lnTo>
                    <a:pt x="225090" y="198120"/>
                  </a:lnTo>
                  <a:lnTo>
                    <a:pt x="214950" y="185420"/>
                  </a:lnTo>
                  <a:lnTo>
                    <a:pt x="205894" y="179070"/>
                  </a:lnTo>
                  <a:close/>
                </a:path>
                <a:path w="321944" h="341629">
                  <a:moveTo>
                    <a:pt x="181829" y="168910"/>
                  </a:moveTo>
                  <a:lnTo>
                    <a:pt x="150279" y="168910"/>
                  </a:lnTo>
                  <a:lnTo>
                    <a:pt x="159169" y="173990"/>
                  </a:lnTo>
                  <a:lnTo>
                    <a:pt x="156298" y="177800"/>
                  </a:lnTo>
                  <a:lnTo>
                    <a:pt x="156171" y="220980"/>
                  </a:lnTo>
                  <a:lnTo>
                    <a:pt x="135251" y="222250"/>
                  </a:lnTo>
                  <a:lnTo>
                    <a:pt x="163596" y="222250"/>
                  </a:lnTo>
                  <a:lnTo>
                    <a:pt x="163712" y="214630"/>
                  </a:lnTo>
                  <a:lnTo>
                    <a:pt x="163828" y="207010"/>
                  </a:lnTo>
                  <a:lnTo>
                    <a:pt x="163944" y="199390"/>
                  </a:lnTo>
                  <a:lnTo>
                    <a:pt x="164061" y="191770"/>
                  </a:lnTo>
                  <a:lnTo>
                    <a:pt x="164177" y="184150"/>
                  </a:lnTo>
                  <a:lnTo>
                    <a:pt x="164293" y="176530"/>
                  </a:lnTo>
                  <a:lnTo>
                    <a:pt x="164312" y="175260"/>
                  </a:lnTo>
                  <a:lnTo>
                    <a:pt x="167030" y="173990"/>
                  </a:lnTo>
                  <a:lnTo>
                    <a:pt x="196019" y="173990"/>
                  </a:lnTo>
                  <a:lnTo>
                    <a:pt x="186639" y="170180"/>
                  </a:lnTo>
                  <a:lnTo>
                    <a:pt x="181829" y="168910"/>
                  </a:lnTo>
                  <a:close/>
                </a:path>
                <a:path w="321944" h="341629">
                  <a:moveTo>
                    <a:pt x="260184" y="215900"/>
                  </a:moveTo>
                  <a:lnTo>
                    <a:pt x="245224" y="215900"/>
                  </a:lnTo>
                  <a:lnTo>
                    <a:pt x="246494" y="217170"/>
                  </a:lnTo>
                  <a:lnTo>
                    <a:pt x="246494" y="220980"/>
                  </a:lnTo>
                  <a:lnTo>
                    <a:pt x="245224" y="222250"/>
                  </a:lnTo>
                  <a:lnTo>
                    <a:pt x="254914" y="222250"/>
                  </a:lnTo>
                  <a:lnTo>
                    <a:pt x="257860" y="220980"/>
                  </a:lnTo>
                  <a:lnTo>
                    <a:pt x="260184" y="215900"/>
                  </a:lnTo>
                  <a:close/>
                </a:path>
                <a:path w="321944" h="341629">
                  <a:moveTo>
                    <a:pt x="172821" y="208280"/>
                  </a:moveTo>
                  <a:lnTo>
                    <a:pt x="168719" y="208280"/>
                  </a:lnTo>
                  <a:lnTo>
                    <a:pt x="166369" y="213360"/>
                  </a:lnTo>
                  <a:lnTo>
                    <a:pt x="171348" y="217170"/>
                  </a:lnTo>
                  <a:lnTo>
                    <a:pt x="173824" y="218440"/>
                  </a:lnTo>
                  <a:lnTo>
                    <a:pt x="178688" y="217170"/>
                  </a:lnTo>
                  <a:lnTo>
                    <a:pt x="188601" y="217170"/>
                  </a:lnTo>
                  <a:lnTo>
                    <a:pt x="186410" y="213360"/>
                  </a:lnTo>
                  <a:lnTo>
                    <a:pt x="188715" y="209550"/>
                  </a:lnTo>
                  <a:lnTo>
                    <a:pt x="178879" y="209550"/>
                  </a:lnTo>
                  <a:lnTo>
                    <a:pt x="172821" y="208280"/>
                  </a:lnTo>
                  <a:close/>
                </a:path>
                <a:path w="321944" h="341629">
                  <a:moveTo>
                    <a:pt x="320226" y="210820"/>
                  </a:moveTo>
                  <a:lnTo>
                    <a:pt x="307162" y="210820"/>
                  </a:lnTo>
                  <a:lnTo>
                    <a:pt x="306133" y="215900"/>
                  </a:lnTo>
                  <a:lnTo>
                    <a:pt x="303301" y="217170"/>
                  </a:lnTo>
                  <a:lnTo>
                    <a:pt x="310934" y="217170"/>
                  </a:lnTo>
                  <a:lnTo>
                    <a:pt x="321208" y="214630"/>
                  </a:lnTo>
                  <a:lnTo>
                    <a:pt x="320226" y="210820"/>
                  </a:lnTo>
                  <a:close/>
                </a:path>
                <a:path w="321944" h="341629">
                  <a:moveTo>
                    <a:pt x="209863" y="205740"/>
                  </a:moveTo>
                  <a:lnTo>
                    <a:pt x="198729" y="205740"/>
                  </a:lnTo>
                  <a:lnTo>
                    <a:pt x="199961" y="212090"/>
                  </a:lnTo>
                  <a:lnTo>
                    <a:pt x="206235" y="215900"/>
                  </a:lnTo>
                  <a:lnTo>
                    <a:pt x="209905" y="210820"/>
                  </a:lnTo>
                  <a:lnTo>
                    <a:pt x="209863" y="205740"/>
                  </a:lnTo>
                  <a:close/>
                </a:path>
                <a:path w="321944" h="341629">
                  <a:moveTo>
                    <a:pt x="293839" y="213360"/>
                  </a:moveTo>
                  <a:lnTo>
                    <a:pt x="288074" y="214630"/>
                  </a:lnTo>
                  <a:lnTo>
                    <a:pt x="295878" y="214630"/>
                  </a:lnTo>
                  <a:lnTo>
                    <a:pt x="293839" y="213360"/>
                  </a:lnTo>
                  <a:close/>
                </a:path>
                <a:path w="321944" h="341629">
                  <a:moveTo>
                    <a:pt x="241198" y="203200"/>
                  </a:moveTo>
                  <a:lnTo>
                    <a:pt x="233108" y="212090"/>
                  </a:lnTo>
                  <a:lnTo>
                    <a:pt x="258413" y="212090"/>
                  </a:lnTo>
                  <a:lnTo>
                    <a:pt x="257822" y="210820"/>
                  </a:lnTo>
                  <a:lnTo>
                    <a:pt x="241198" y="203200"/>
                  </a:lnTo>
                  <a:close/>
                </a:path>
                <a:path w="321944" h="341629">
                  <a:moveTo>
                    <a:pt x="299173" y="187960"/>
                  </a:moveTo>
                  <a:lnTo>
                    <a:pt x="294385" y="191770"/>
                  </a:lnTo>
                  <a:lnTo>
                    <a:pt x="291871" y="196850"/>
                  </a:lnTo>
                  <a:lnTo>
                    <a:pt x="300939" y="196850"/>
                  </a:lnTo>
                  <a:lnTo>
                    <a:pt x="301548" y="198120"/>
                  </a:lnTo>
                  <a:lnTo>
                    <a:pt x="299897" y="201930"/>
                  </a:lnTo>
                  <a:lnTo>
                    <a:pt x="298018" y="204470"/>
                  </a:lnTo>
                  <a:lnTo>
                    <a:pt x="298576" y="209550"/>
                  </a:lnTo>
                  <a:lnTo>
                    <a:pt x="302450" y="212090"/>
                  </a:lnTo>
                  <a:lnTo>
                    <a:pt x="307162" y="210820"/>
                  </a:lnTo>
                  <a:lnTo>
                    <a:pt x="320226" y="210820"/>
                  </a:lnTo>
                  <a:lnTo>
                    <a:pt x="318261" y="203200"/>
                  </a:lnTo>
                  <a:lnTo>
                    <a:pt x="313867" y="201930"/>
                  </a:lnTo>
                  <a:lnTo>
                    <a:pt x="310070" y="201930"/>
                  </a:lnTo>
                  <a:lnTo>
                    <a:pt x="310108" y="196850"/>
                  </a:lnTo>
                  <a:lnTo>
                    <a:pt x="308749" y="189230"/>
                  </a:lnTo>
                  <a:lnTo>
                    <a:pt x="299173" y="187960"/>
                  </a:lnTo>
                  <a:close/>
                </a:path>
                <a:path w="321944" h="341629">
                  <a:moveTo>
                    <a:pt x="196937" y="196850"/>
                  </a:moveTo>
                  <a:lnTo>
                    <a:pt x="190695" y="198120"/>
                  </a:lnTo>
                  <a:lnTo>
                    <a:pt x="185221" y="203200"/>
                  </a:lnTo>
                  <a:lnTo>
                    <a:pt x="180187" y="208280"/>
                  </a:lnTo>
                  <a:lnTo>
                    <a:pt x="178879" y="209550"/>
                  </a:lnTo>
                  <a:lnTo>
                    <a:pt x="188715" y="209550"/>
                  </a:lnTo>
                  <a:lnTo>
                    <a:pt x="189483" y="208280"/>
                  </a:lnTo>
                  <a:lnTo>
                    <a:pt x="193941" y="207010"/>
                  </a:lnTo>
                  <a:lnTo>
                    <a:pt x="196811" y="205740"/>
                  </a:lnTo>
                  <a:lnTo>
                    <a:pt x="209863" y="205740"/>
                  </a:lnTo>
                  <a:lnTo>
                    <a:pt x="209842" y="203200"/>
                  </a:lnTo>
                  <a:lnTo>
                    <a:pt x="208368" y="200660"/>
                  </a:lnTo>
                  <a:lnTo>
                    <a:pt x="204279" y="199390"/>
                  </a:lnTo>
                  <a:lnTo>
                    <a:pt x="196937" y="196850"/>
                  </a:lnTo>
                  <a:close/>
                </a:path>
                <a:path w="321944" h="341629">
                  <a:moveTo>
                    <a:pt x="296810" y="199390"/>
                  </a:moveTo>
                  <a:lnTo>
                    <a:pt x="286346" y="199390"/>
                  </a:lnTo>
                  <a:lnTo>
                    <a:pt x="287032" y="203200"/>
                  </a:lnTo>
                  <a:lnTo>
                    <a:pt x="287921" y="205740"/>
                  </a:lnTo>
                  <a:lnTo>
                    <a:pt x="291312" y="207010"/>
                  </a:lnTo>
                  <a:lnTo>
                    <a:pt x="296189" y="209550"/>
                  </a:lnTo>
                  <a:lnTo>
                    <a:pt x="296267" y="208280"/>
                  </a:lnTo>
                  <a:lnTo>
                    <a:pt x="296344" y="207010"/>
                  </a:lnTo>
                  <a:lnTo>
                    <a:pt x="296422" y="205740"/>
                  </a:lnTo>
                  <a:lnTo>
                    <a:pt x="296499" y="204470"/>
                  </a:lnTo>
                  <a:lnTo>
                    <a:pt x="296577" y="203200"/>
                  </a:lnTo>
                  <a:lnTo>
                    <a:pt x="296655" y="201930"/>
                  </a:lnTo>
                  <a:lnTo>
                    <a:pt x="296732" y="200660"/>
                  </a:lnTo>
                  <a:lnTo>
                    <a:pt x="296810" y="199390"/>
                  </a:lnTo>
                  <a:close/>
                </a:path>
                <a:path w="321944" h="341629">
                  <a:moveTo>
                    <a:pt x="196019" y="173990"/>
                  </a:moveTo>
                  <a:lnTo>
                    <a:pt x="167030" y="173990"/>
                  </a:lnTo>
                  <a:lnTo>
                    <a:pt x="173812" y="175260"/>
                  </a:lnTo>
                  <a:lnTo>
                    <a:pt x="173926" y="176530"/>
                  </a:lnTo>
                  <a:lnTo>
                    <a:pt x="174703" y="191770"/>
                  </a:lnTo>
                  <a:lnTo>
                    <a:pt x="174767" y="193040"/>
                  </a:lnTo>
                  <a:lnTo>
                    <a:pt x="174832" y="194310"/>
                  </a:lnTo>
                  <a:lnTo>
                    <a:pt x="174897" y="195580"/>
                  </a:lnTo>
                  <a:lnTo>
                    <a:pt x="174961" y="196850"/>
                  </a:lnTo>
                  <a:lnTo>
                    <a:pt x="175026" y="198120"/>
                  </a:lnTo>
                  <a:lnTo>
                    <a:pt x="175091" y="199390"/>
                  </a:lnTo>
                  <a:lnTo>
                    <a:pt x="175155" y="200660"/>
                  </a:lnTo>
                  <a:lnTo>
                    <a:pt x="175220" y="201930"/>
                  </a:lnTo>
                  <a:lnTo>
                    <a:pt x="175285" y="203200"/>
                  </a:lnTo>
                  <a:lnTo>
                    <a:pt x="182765" y="198120"/>
                  </a:lnTo>
                  <a:lnTo>
                    <a:pt x="182638" y="179070"/>
                  </a:lnTo>
                  <a:lnTo>
                    <a:pt x="205894" y="179070"/>
                  </a:lnTo>
                  <a:lnTo>
                    <a:pt x="202272" y="176530"/>
                  </a:lnTo>
                  <a:lnTo>
                    <a:pt x="196019" y="173990"/>
                  </a:lnTo>
                  <a:close/>
                </a:path>
                <a:path w="321944" h="341629">
                  <a:moveTo>
                    <a:pt x="92532" y="166370"/>
                  </a:moveTo>
                  <a:lnTo>
                    <a:pt x="79590" y="166370"/>
                  </a:lnTo>
                  <a:lnTo>
                    <a:pt x="89411" y="173990"/>
                  </a:lnTo>
                  <a:lnTo>
                    <a:pt x="107558" y="189230"/>
                  </a:lnTo>
                  <a:lnTo>
                    <a:pt x="117665" y="195580"/>
                  </a:lnTo>
                  <a:lnTo>
                    <a:pt x="130558" y="185420"/>
                  </a:lnTo>
                  <a:lnTo>
                    <a:pt x="115950" y="185420"/>
                  </a:lnTo>
                  <a:lnTo>
                    <a:pt x="92532" y="166370"/>
                  </a:lnTo>
                  <a:close/>
                </a:path>
                <a:path w="321944" h="341629">
                  <a:moveTo>
                    <a:pt x="146701" y="151130"/>
                  </a:moveTo>
                  <a:lnTo>
                    <a:pt x="136791" y="151130"/>
                  </a:lnTo>
                  <a:lnTo>
                    <a:pt x="139865" y="154940"/>
                  </a:lnTo>
                  <a:lnTo>
                    <a:pt x="142379" y="163830"/>
                  </a:lnTo>
                  <a:lnTo>
                    <a:pt x="139953" y="166370"/>
                  </a:lnTo>
                  <a:lnTo>
                    <a:pt x="134499" y="172720"/>
                  </a:lnTo>
                  <a:lnTo>
                    <a:pt x="128514" y="177800"/>
                  </a:lnTo>
                  <a:lnTo>
                    <a:pt x="115950" y="185420"/>
                  </a:lnTo>
                  <a:lnTo>
                    <a:pt x="130558" y="185420"/>
                  </a:lnTo>
                  <a:lnTo>
                    <a:pt x="148285" y="171450"/>
                  </a:lnTo>
                  <a:lnTo>
                    <a:pt x="150279" y="168910"/>
                  </a:lnTo>
                  <a:lnTo>
                    <a:pt x="181829" y="168910"/>
                  </a:lnTo>
                  <a:lnTo>
                    <a:pt x="148158" y="160020"/>
                  </a:lnTo>
                  <a:lnTo>
                    <a:pt x="147180" y="154940"/>
                  </a:lnTo>
                  <a:lnTo>
                    <a:pt x="146701" y="151130"/>
                  </a:lnTo>
                  <a:close/>
                </a:path>
                <a:path w="321944" h="341629">
                  <a:moveTo>
                    <a:pt x="136791" y="151130"/>
                  </a:moveTo>
                  <a:lnTo>
                    <a:pt x="95008" y="151130"/>
                  </a:lnTo>
                  <a:lnTo>
                    <a:pt x="105380" y="154940"/>
                  </a:lnTo>
                  <a:lnTo>
                    <a:pt x="116052" y="156210"/>
                  </a:lnTo>
                  <a:lnTo>
                    <a:pt x="126648" y="154940"/>
                  </a:lnTo>
                  <a:lnTo>
                    <a:pt x="136791" y="151130"/>
                  </a:lnTo>
                  <a:close/>
                </a:path>
                <a:path w="321944" h="341629">
                  <a:moveTo>
                    <a:pt x="166447" y="67310"/>
                  </a:moveTo>
                  <a:lnTo>
                    <a:pt x="135782" y="67310"/>
                  </a:lnTo>
                  <a:lnTo>
                    <a:pt x="155105" y="71120"/>
                  </a:lnTo>
                  <a:lnTo>
                    <a:pt x="155054" y="105410"/>
                  </a:lnTo>
                  <a:lnTo>
                    <a:pt x="152557" y="119380"/>
                  </a:lnTo>
                  <a:lnTo>
                    <a:pt x="145413" y="132080"/>
                  </a:lnTo>
                  <a:lnTo>
                    <a:pt x="134085" y="142240"/>
                  </a:lnTo>
                  <a:lnTo>
                    <a:pt x="119037" y="147320"/>
                  </a:lnTo>
                  <a:lnTo>
                    <a:pt x="146222" y="147320"/>
                  </a:lnTo>
                  <a:lnTo>
                    <a:pt x="146062" y="146050"/>
                  </a:lnTo>
                  <a:lnTo>
                    <a:pt x="164833" y="115570"/>
                  </a:lnTo>
                  <a:lnTo>
                    <a:pt x="171359" y="110490"/>
                  </a:lnTo>
                  <a:lnTo>
                    <a:pt x="175941" y="106680"/>
                  </a:lnTo>
                  <a:lnTo>
                    <a:pt x="176501" y="105410"/>
                  </a:lnTo>
                  <a:lnTo>
                    <a:pt x="168846" y="105410"/>
                  </a:lnTo>
                  <a:lnTo>
                    <a:pt x="165341" y="102870"/>
                  </a:lnTo>
                  <a:lnTo>
                    <a:pt x="163398" y="100330"/>
                  </a:lnTo>
                  <a:lnTo>
                    <a:pt x="163499" y="93980"/>
                  </a:lnTo>
                  <a:lnTo>
                    <a:pt x="164985" y="91440"/>
                  </a:lnTo>
                  <a:lnTo>
                    <a:pt x="168960" y="90170"/>
                  </a:lnTo>
                  <a:lnTo>
                    <a:pt x="189455" y="90170"/>
                  </a:lnTo>
                  <a:lnTo>
                    <a:pt x="194216" y="88900"/>
                  </a:lnTo>
                  <a:lnTo>
                    <a:pt x="206570" y="83820"/>
                  </a:lnTo>
                  <a:lnTo>
                    <a:pt x="208232" y="82550"/>
                  </a:lnTo>
                  <a:lnTo>
                    <a:pt x="164414" y="82550"/>
                  </a:lnTo>
                  <a:lnTo>
                    <a:pt x="161378" y="78740"/>
                  </a:lnTo>
                  <a:lnTo>
                    <a:pt x="164210" y="74930"/>
                  </a:lnTo>
                  <a:lnTo>
                    <a:pt x="166293" y="72390"/>
                  </a:lnTo>
                  <a:lnTo>
                    <a:pt x="170849" y="72390"/>
                  </a:lnTo>
                  <a:lnTo>
                    <a:pt x="166447" y="67310"/>
                  </a:lnTo>
                  <a:close/>
                </a:path>
                <a:path w="321944" h="341629">
                  <a:moveTo>
                    <a:pt x="77690" y="88900"/>
                  </a:moveTo>
                  <a:lnTo>
                    <a:pt x="66154" y="88900"/>
                  </a:lnTo>
                  <a:lnTo>
                    <a:pt x="69951" y="93980"/>
                  </a:lnTo>
                  <a:lnTo>
                    <a:pt x="70878" y="99060"/>
                  </a:lnTo>
                  <a:lnTo>
                    <a:pt x="66116" y="106680"/>
                  </a:lnTo>
                  <a:lnTo>
                    <a:pt x="78723" y="106680"/>
                  </a:lnTo>
                  <a:lnTo>
                    <a:pt x="77114" y="100330"/>
                  </a:lnTo>
                  <a:lnTo>
                    <a:pt x="77434" y="93980"/>
                  </a:lnTo>
                  <a:lnTo>
                    <a:pt x="77498" y="92710"/>
                  </a:lnTo>
                  <a:lnTo>
                    <a:pt x="77562" y="91440"/>
                  </a:lnTo>
                  <a:lnTo>
                    <a:pt x="77626" y="90170"/>
                  </a:lnTo>
                  <a:lnTo>
                    <a:pt x="77690" y="88900"/>
                  </a:lnTo>
                  <a:close/>
                </a:path>
                <a:path w="321944" h="341629">
                  <a:moveTo>
                    <a:pt x="189455" y="90170"/>
                  </a:moveTo>
                  <a:lnTo>
                    <a:pt x="168960" y="90170"/>
                  </a:lnTo>
                  <a:lnTo>
                    <a:pt x="168846" y="105410"/>
                  </a:lnTo>
                  <a:lnTo>
                    <a:pt x="176501" y="105410"/>
                  </a:lnTo>
                  <a:lnTo>
                    <a:pt x="178743" y="100330"/>
                  </a:lnTo>
                  <a:lnTo>
                    <a:pt x="179933" y="92710"/>
                  </a:lnTo>
                  <a:lnTo>
                    <a:pt x="189455" y="90170"/>
                  </a:lnTo>
                  <a:close/>
                </a:path>
                <a:path w="321944" h="341629">
                  <a:moveTo>
                    <a:pt x="135510" y="59690"/>
                  </a:moveTo>
                  <a:lnTo>
                    <a:pt x="99799" y="59690"/>
                  </a:lnTo>
                  <a:lnTo>
                    <a:pt x="67868" y="66040"/>
                  </a:lnTo>
                  <a:lnTo>
                    <a:pt x="60312" y="68580"/>
                  </a:lnTo>
                  <a:lnTo>
                    <a:pt x="55143" y="74930"/>
                  </a:lnTo>
                  <a:lnTo>
                    <a:pt x="55250" y="76200"/>
                  </a:lnTo>
                  <a:lnTo>
                    <a:pt x="55357" y="77470"/>
                  </a:lnTo>
                  <a:lnTo>
                    <a:pt x="55464" y="78740"/>
                  </a:lnTo>
                  <a:lnTo>
                    <a:pt x="55571" y="80010"/>
                  </a:lnTo>
                  <a:lnTo>
                    <a:pt x="55678" y="81280"/>
                  </a:lnTo>
                  <a:lnTo>
                    <a:pt x="55785" y="82550"/>
                  </a:lnTo>
                  <a:lnTo>
                    <a:pt x="55892" y="83820"/>
                  </a:lnTo>
                  <a:lnTo>
                    <a:pt x="77946" y="83820"/>
                  </a:lnTo>
                  <a:lnTo>
                    <a:pt x="78010" y="82550"/>
                  </a:lnTo>
                  <a:lnTo>
                    <a:pt x="78075" y="81280"/>
                  </a:lnTo>
                  <a:lnTo>
                    <a:pt x="66636" y="81280"/>
                  </a:lnTo>
                  <a:lnTo>
                    <a:pt x="64884" y="80010"/>
                  </a:lnTo>
                  <a:lnTo>
                    <a:pt x="63296" y="77470"/>
                  </a:lnTo>
                  <a:lnTo>
                    <a:pt x="63284" y="74930"/>
                  </a:lnTo>
                  <a:lnTo>
                    <a:pt x="67208" y="73660"/>
                  </a:lnTo>
                  <a:lnTo>
                    <a:pt x="78459" y="73660"/>
                  </a:lnTo>
                  <a:lnTo>
                    <a:pt x="78523" y="72390"/>
                  </a:lnTo>
                  <a:lnTo>
                    <a:pt x="78587" y="71120"/>
                  </a:lnTo>
                  <a:lnTo>
                    <a:pt x="97746" y="68580"/>
                  </a:lnTo>
                  <a:lnTo>
                    <a:pt x="116736" y="67310"/>
                  </a:lnTo>
                  <a:lnTo>
                    <a:pt x="166447" y="67310"/>
                  </a:lnTo>
                  <a:lnTo>
                    <a:pt x="165347" y="66040"/>
                  </a:lnTo>
                  <a:lnTo>
                    <a:pt x="135510" y="59690"/>
                  </a:lnTo>
                  <a:close/>
                </a:path>
                <a:path w="321944" h="341629">
                  <a:moveTo>
                    <a:pt x="170849" y="72390"/>
                  </a:moveTo>
                  <a:lnTo>
                    <a:pt x="166293" y="72390"/>
                  </a:lnTo>
                  <a:lnTo>
                    <a:pt x="167601" y="74930"/>
                  </a:lnTo>
                  <a:lnTo>
                    <a:pt x="169951" y="77470"/>
                  </a:lnTo>
                  <a:lnTo>
                    <a:pt x="169532" y="81280"/>
                  </a:lnTo>
                  <a:lnTo>
                    <a:pt x="164414" y="82550"/>
                  </a:lnTo>
                  <a:lnTo>
                    <a:pt x="179654" y="82550"/>
                  </a:lnTo>
                  <a:lnTo>
                    <a:pt x="170849" y="72390"/>
                  </a:lnTo>
                  <a:close/>
                </a:path>
                <a:path w="321944" h="341629">
                  <a:moveTo>
                    <a:pt x="186276" y="49530"/>
                  </a:moveTo>
                  <a:lnTo>
                    <a:pt x="116309" y="49530"/>
                  </a:lnTo>
                  <a:lnTo>
                    <a:pt x="150609" y="50800"/>
                  </a:lnTo>
                  <a:lnTo>
                    <a:pt x="184454" y="57150"/>
                  </a:lnTo>
                  <a:lnTo>
                    <a:pt x="191439" y="59690"/>
                  </a:lnTo>
                  <a:lnTo>
                    <a:pt x="198000" y="62230"/>
                  </a:lnTo>
                  <a:lnTo>
                    <a:pt x="204126" y="66040"/>
                  </a:lnTo>
                  <a:lnTo>
                    <a:pt x="209803" y="71120"/>
                  </a:lnTo>
                  <a:lnTo>
                    <a:pt x="203216" y="76200"/>
                  </a:lnTo>
                  <a:lnTo>
                    <a:pt x="195553" y="80010"/>
                  </a:lnTo>
                  <a:lnTo>
                    <a:pt x="187477" y="82550"/>
                  </a:lnTo>
                  <a:lnTo>
                    <a:pt x="208232" y="82550"/>
                  </a:lnTo>
                  <a:lnTo>
                    <a:pt x="214882" y="77470"/>
                  </a:lnTo>
                  <a:lnTo>
                    <a:pt x="217042" y="69850"/>
                  </a:lnTo>
                  <a:lnTo>
                    <a:pt x="211710" y="60960"/>
                  </a:lnTo>
                  <a:lnTo>
                    <a:pt x="200652" y="54610"/>
                  </a:lnTo>
                  <a:lnTo>
                    <a:pt x="186276" y="49530"/>
                  </a:lnTo>
                  <a:close/>
                </a:path>
                <a:path w="321944" h="341629">
                  <a:moveTo>
                    <a:pt x="78459" y="73660"/>
                  </a:moveTo>
                  <a:lnTo>
                    <a:pt x="69253" y="73660"/>
                  </a:lnTo>
                  <a:lnTo>
                    <a:pt x="69989" y="80010"/>
                  </a:lnTo>
                  <a:lnTo>
                    <a:pt x="66636" y="81280"/>
                  </a:lnTo>
                  <a:lnTo>
                    <a:pt x="78075" y="81280"/>
                  </a:lnTo>
                  <a:lnTo>
                    <a:pt x="78139" y="80010"/>
                  </a:lnTo>
                  <a:lnTo>
                    <a:pt x="78203" y="78740"/>
                  </a:lnTo>
                  <a:lnTo>
                    <a:pt x="78267" y="77470"/>
                  </a:lnTo>
                  <a:lnTo>
                    <a:pt x="78331" y="76200"/>
                  </a:lnTo>
                  <a:lnTo>
                    <a:pt x="78395" y="74930"/>
                  </a:lnTo>
                  <a:lnTo>
                    <a:pt x="78459" y="73660"/>
                  </a:lnTo>
                  <a:close/>
                </a:path>
                <a:path w="321944" h="341629">
                  <a:moveTo>
                    <a:pt x="117394" y="40640"/>
                  </a:moveTo>
                  <a:lnTo>
                    <a:pt x="95955" y="41910"/>
                  </a:lnTo>
                  <a:lnTo>
                    <a:pt x="73698" y="44450"/>
                  </a:lnTo>
                  <a:lnTo>
                    <a:pt x="170513" y="44450"/>
                  </a:lnTo>
                  <a:lnTo>
                    <a:pt x="170033" y="43180"/>
                  </a:lnTo>
                  <a:lnTo>
                    <a:pt x="160375" y="43180"/>
                  </a:lnTo>
                  <a:lnTo>
                    <a:pt x="117394" y="40640"/>
                  </a:lnTo>
                  <a:close/>
                </a:path>
                <a:path w="321944" h="341629">
                  <a:moveTo>
                    <a:pt x="154444" y="10160"/>
                  </a:moveTo>
                  <a:lnTo>
                    <a:pt x="139179" y="10160"/>
                  </a:lnTo>
                  <a:lnTo>
                    <a:pt x="147945" y="15240"/>
                  </a:lnTo>
                  <a:lnTo>
                    <a:pt x="153930" y="24130"/>
                  </a:lnTo>
                  <a:lnTo>
                    <a:pt x="157838" y="34290"/>
                  </a:lnTo>
                  <a:lnTo>
                    <a:pt x="160375" y="43180"/>
                  </a:lnTo>
                  <a:lnTo>
                    <a:pt x="170033" y="43180"/>
                  </a:lnTo>
                  <a:lnTo>
                    <a:pt x="167635" y="36830"/>
                  </a:lnTo>
                  <a:lnTo>
                    <a:pt x="163985" y="26670"/>
                  </a:lnTo>
                  <a:lnTo>
                    <a:pt x="159702" y="19050"/>
                  </a:lnTo>
                  <a:lnTo>
                    <a:pt x="154444" y="10160"/>
                  </a:lnTo>
                  <a:close/>
                </a:path>
                <a:path w="321944" h="341629">
                  <a:moveTo>
                    <a:pt x="152904" y="8890"/>
                  </a:moveTo>
                  <a:lnTo>
                    <a:pt x="101153" y="8890"/>
                  </a:lnTo>
                  <a:lnTo>
                    <a:pt x="108025" y="11430"/>
                  </a:lnTo>
                  <a:lnTo>
                    <a:pt x="114617" y="12700"/>
                  </a:lnTo>
                  <a:lnTo>
                    <a:pt x="139179" y="10160"/>
                  </a:lnTo>
                  <a:lnTo>
                    <a:pt x="154444" y="10160"/>
                  </a:lnTo>
                  <a:lnTo>
                    <a:pt x="152904" y="8890"/>
                  </a:lnTo>
                  <a:close/>
                </a:path>
                <a:path w="321944" h="341629">
                  <a:moveTo>
                    <a:pt x="137560" y="0"/>
                  </a:moveTo>
                  <a:lnTo>
                    <a:pt x="127584" y="1270"/>
                  </a:lnTo>
                  <a:lnTo>
                    <a:pt x="117513" y="6350"/>
                  </a:lnTo>
                  <a:lnTo>
                    <a:pt x="149825" y="6350"/>
                  </a:lnTo>
                  <a:lnTo>
                    <a:pt x="146745" y="3810"/>
                  </a:lnTo>
                  <a:lnTo>
                    <a:pt x="137560" y="0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54">
              <a:extLst>
                <a:ext uri="{FF2B5EF4-FFF2-40B4-BE49-F238E27FC236}">
                  <a16:creationId xmlns:a16="http://schemas.microsoft.com/office/drawing/2014/main" id="{856CB389-31DD-B061-DDB9-3E42813691A1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5494" y="3862851"/>
              <a:ext cx="78446" cy="66535"/>
            </a:xfrm>
            <a:prstGeom prst="rect">
              <a:avLst/>
            </a:prstGeom>
          </p:spPr>
        </p:pic>
        <p:sp>
          <p:nvSpPr>
            <p:cNvPr id="230" name="object 55">
              <a:extLst>
                <a:ext uri="{FF2B5EF4-FFF2-40B4-BE49-F238E27FC236}">
                  <a16:creationId xmlns:a16="http://schemas.microsoft.com/office/drawing/2014/main" id="{9DE8B440-E5FB-2CB1-F871-1404569B69C6}"/>
                </a:ext>
              </a:extLst>
            </p:cNvPr>
            <p:cNvSpPr/>
            <p:nvPr/>
          </p:nvSpPr>
          <p:spPr>
            <a:xfrm>
              <a:off x="705764" y="3818470"/>
              <a:ext cx="254000" cy="131445"/>
            </a:xfrm>
            <a:custGeom>
              <a:avLst/>
              <a:gdLst/>
              <a:ahLst/>
              <a:cxnLst/>
              <a:rect l="l" t="t" r="r" b="b"/>
              <a:pathLst>
                <a:path w="254000" h="131445">
                  <a:moveTo>
                    <a:pt x="8293" y="24853"/>
                  </a:moveTo>
                  <a:lnTo>
                    <a:pt x="5029" y="24003"/>
                  </a:lnTo>
                  <a:lnTo>
                    <a:pt x="3225" y="23774"/>
                  </a:lnTo>
                  <a:lnTo>
                    <a:pt x="0" y="25234"/>
                  </a:lnTo>
                  <a:lnTo>
                    <a:pt x="165" y="129844"/>
                  </a:lnTo>
                  <a:lnTo>
                    <a:pt x="6591" y="131152"/>
                  </a:lnTo>
                  <a:lnTo>
                    <a:pt x="8242" y="28155"/>
                  </a:lnTo>
                  <a:lnTo>
                    <a:pt x="8293" y="24853"/>
                  </a:lnTo>
                  <a:close/>
                </a:path>
                <a:path w="254000" h="131445">
                  <a:moveTo>
                    <a:pt x="183718" y="7823"/>
                  </a:moveTo>
                  <a:lnTo>
                    <a:pt x="181076" y="4064"/>
                  </a:lnTo>
                  <a:lnTo>
                    <a:pt x="181940" y="1155"/>
                  </a:lnTo>
                  <a:lnTo>
                    <a:pt x="178282" y="0"/>
                  </a:lnTo>
                  <a:lnTo>
                    <a:pt x="178384" y="11658"/>
                  </a:lnTo>
                  <a:lnTo>
                    <a:pt x="182257" y="10858"/>
                  </a:lnTo>
                  <a:lnTo>
                    <a:pt x="183718" y="7823"/>
                  </a:lnTo>
                  <a:close/>
                </a:path>
                <a:path w="254000" h="131445">
                  <a:moveTo>
                    <a:pt x="202323" y="61709"/>
                  </a:moveTo>
                  <a:lnTo>
                    <a:pt x="195173" y="58178"/>
                  </a:lnTo>
                  <a:lnTo>
                    <a:pt x="188582" y="57124"/>
                  </a:lnTo>
                  <a:lnTo>
                    <a:pt x="182384" y="58242"/>
                  </a:lnTo>
                  <a:lnTo>
                    <a:pt x="176390" y="61252"/>
                  </a:lnTo>
                  <a:lnTo>
                    <a:pt x="182460" y="65493"/>
                  </a:lnTo>
                  <a:lnTo>
                    <a:pt x="189547" y="66675"/>
                  </a:lnTo>
                  <a:lnTo>
                    <a:pt x="196532" y="65265"/>
                  </a:lnTo>
                  <a:lnTo>
                    <a:pt x="202323" y="61709"/>
                  </a:lnTo>
                  <a:close/>
                </a:path>
                <a:path w="254000" h="131445">
                  <a:moveTo>
                    <a:pt x="235762" y="96113"/>
                  </a:moveTo>
                  <a:lnTo>
                    <a:pt x="234327" y="94678"/>
                  </a:lnTo>
                  <a:lnTo>
                    <a:pt x="230771" y="94678"/>
                  </a:lnTo>
                  <a:lnTo>
                    <a:pt x="229336" y="96113"/>
                  </a:lnTo>
                  <a:lnTo>
                    <a:pt x="229336" y="99669"/>
                  </a:lnTo>
                  <a:lnTo>
                    <a:pt x="230771" y="101104"/>
                  </a:lnTo>
                  <a:lnTo>
                    <a:pt x="234327" y="101104"/>
                  </a:lnTo>
                  <a:lnTo>
                    <a:pt x="235762" y="99669"/>
                  </a:lnTo>
                  <a:lnTo>
                    <a:pt x="235762" y="97891"/>
                  </a:lnTo>
                  <a:lnTo>
                    <a:pt x="235762" y="96113"/>
                  </a:lnTo>
                  <a:close/>
                </a:path>
                <a:path w="254000" h="131445">
                  <a:moveTo>
                    <a:pt x="253809" y="38709"/>
                  </a:moveTo>
                  <a:lnTo>
                    <a:pt x="252183" y="33108"/>
                  </a:lnTo>
                  <a:lnTo>
                    <a:pt x="250850" y="31127"/>
                  </a:lnTo>
                  <a:lnTo>
                    <a:pt x="244525" y="30861"/>
                  </a:lnTo>
                  <a:lnTo>
                    <a:pt x="241236" y="32512"/>
                  </a:lnTo>
                  <a:lnTo>
                    <a:pt x="242277" y="34963"/>
                  </a:lnTo>
                  <a:lnTo>
                    <a:pt x="244411" y="36550"/>
                  </a:lnTo>
                  <a:lnTo>
                    <a:pt x="247777" y="38836"/>
                  </a:lnTo>
                  <a:lnTo>
                    <a:pt x="253809" y="38709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1" name="object 56">
            <a:extLst>
              <a:ext uri="{FF2B5EF4-FFF2-40B4-BE49-F238E27FC236}">
                <a16:creationId xmlns:a16="http://schemas.microsoft.com/office/drawing/2014/main" id="{7E018633-BD82-E06F-C5F5-9F9AFE2AC664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27928" y="4143238"/>
            <a:ext cx="402495" cy="331403"/>
          </a:xfrm>
          <a:prstGeom prst="rect">
            <a:avLst/>
          </a:prstGeom>
        </p:spPr>
      </p:pic>
      <p:pic>
        <p:nvPicPr>
          <p:cNvPr id="232" name="object 57">
            <a:extLst>
              <a:ext uri="{FF2B5EF4-FFF2-40B4-BE49-F238E27FC236}">
                <a16:creationId xmlns:a16="http://schemas.microsoft.com/office/drawing/2014/main" id="{1A4EFB68-5850-99EA-53AB-9FF0A73AC590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64974" y="4668221"/>
            <a:ext cx="326440" cy="341541"/>
          </a:xfrm>
          <a:prstGeom prst="rect">
            <a:avLst/>
          </a:prstGeom>
        </p:spPr>
      </p:pic>
      <p:sp>
        <p:nvSpPr>
          <p:cNvPr id="233" name="object 58">
            <a:extLst>
              <a:ext uri="{FF2B5EF4-FFF2-40B4-BE49-F238E27FC236}">
                <a16:creationId xmlns:a16="http://schemas.microsoft.com/office/drawing/2014/main" id="{AB6CF23C-D234-9BE2-50BE-6762445DDAB9}"/>
              </a:ext>
            </a:extLst>
          </p:cNvPr>
          <p:cNvSpPr/>
          <p:nvPr/>
        </p:nvSpPr>
        <p:spPr>
          <a:xfrm>
            <a:off x="644182" y="5201792"/>
            <a:ext cx="368300" cy="301625"/>
          </a:xfrm>
          <a:custGeom>
            <a:avLst/>
            <a:gdLst/>
            <a:ahLst/>
            <a:cxnLst/>
            <a:rect l="l" t="t" r="r" b="b"/>
            <a:pathLst>
              <a:path w="368300" h="301625">
                <a:moveTo>
                  <a:pt x="16306" y="129578"/>
                </a:moveTo>
                <a:lnTo>
                  <a:pt x="13665" y="125818"/>
                </a:lnTo>
                <a:lnTo>
                  <a:pt x="12776" y="124548"/>
                </a:lnTo>
                <a:lnTo>
                  <a:pt x="9690" y="122961"/>
                </a:lnTo>
                <a:lnTo>
                  <a:pt x="5346" y="131864"/>
                </a:lnTo>
                <a:lnTo>
                  <a:pt x="2819" y="133896"/>
                </a:lnTo>
                <a:lnTo>
                  <a:pt x="3022" y="137109"/>
                </a:lnTo>
                <a:lnTo>
                  <a:pt x="5245" y="139268"/>
                </a:lnTo>
                <a:lnTo>
                  <a:pt x="8978" y="139814"/>
                </a:lnTo>
                <a:lnTo>
                  <a:pt x="16306" y="129578"/>
                </a:lnTo>
                <a:close/>
              </a:path>
              <a:path w="368300" h="301625">
                <a:moveTo>
                  <a:pt x="23342" y="60071"/>
                </a:moveTo>
                <a:lnTo>
                  <a:pt x="23291" y="56489"/>
                </a:lnTo>
                <a:lnTo>
                  <a:pt x="19951" y="53949"/>
                </a:lnTo>
                <a:lnTo>
                  <a:pt x="8204" y="57873"/>
                </a:lnTo>
                <a:lnTo>
                  <a:pt x="6680" y="63423"/>
                </a:lnTo>
                <a:lnTo>
                  <a:pt x="9994" y="66014"/>
                </a:lnTo>
                <a:lnTo>
                  <a:pt x="17526" y="63004"/>
                </a:lnTo>
                <a:lnTo>
                  <a:pt x="19697" y="62141"/>
                </a:lnTo>
                <a:lnTo>
                  <a:pt x="23342" y="60071"/>
                </a:lnTo>
                <a:close/>
              </a:path>
              <a:path w="368300" h="301625">
                <a:moveTo>
                  <a:pt x="31597" y="107696"/>
                </a:moveTo>
                <a:lnTo>
                  <a:pt x="28028" y="106260"/>
                </a:lnTo>
                <a:lnTo>
                  <a:pt x="22834" y="108165"/>
                </a:lnTo>
                <a:lnTo>
                  <a:pt x="18669" y="112369"/>
                </a:lnTo>
                <a:lnTo>
                  <a:pt x="18211" y="117830"/>
                </a:lnTo>
                <a:lnTo>
                  <a:pt x="19583" y="121259"/>
                </a:lnTo>
                <a:lnTo>
                  <a:pt x="30378" y="117754"/>
                </a:lnTo>
                <a:lnTo>
                  <a:pt x="31597" y="107696"/>
                </a:lnTo>
                <a:close/>
              </a:path>
              <a:path w="368300" h="301625">
                <a:moveTo>
                  <a:pt x="39116" y="5334"/>
                </a:moveTo>
                <a:lnTo>
                  <a:pt x="30810" y="406"/>
                </a:lnTo>
                <a:lnTo>
                  <a:pt x="25006" y="1181"/>
                </a:lnTo>
                <a:lnTo>
                  <a:pt x="18338" y="5207"/>
                </a:lnTo>
                <a:lnTo>
                  <a:pt x="24676" y="10210"/>
                </a:lnTo>
                <a:lnTo>
                  <a:pt x="32969" y="10083"/>
                </a:lnTo>
                <a:lnTo>
                  <a:pt x="39116" y="5334"/>
                </a:lnTo>
                <a:close/>
              </a:path>
              <a:path w="368300" h="301625">
                <a:moveTo>
                  <a:pt x="45935" y="51460"/>
                </a:moveTo>
                <a:lnTo>
                  <a:pt x="42951" y="44716"/>
                </a:lnTo>
                <a:lnTo>
                  <a:pt x="29362" y="49022"/>
                </a:lnTo>
                <a:lnTo>
                  <a:pt x="29806" y="53263"/>
                </a:lnTo>
                <a:lnTo>
                  <a:pt x="32880" y="56794"/>
                </a:lnTo>
                <a:lnTo>
                  <a:pt x="38735" y="56832"/>
                </a:lnTo>
                <a:lnTo>
                  <a:pt x="44170" y="54635"/>
                </a:lnTo>
                <a:lnTo>
                  <a:pt x="45935" y="51460"/>
                </a:lnTo>
                <a:close/>
              </a:path>
              <a:path w="368300" h="301625">
                <a:moveTo>
                  <a:pt x="53073" y="94703"/>
                </a:moveTo>
                <a:lnTo>
                  <a:pt x="51879" y="90716"/>
                </a:lnTo>
                <a:lnTo>
                  <a:pt x="48755" y="89954"/>
                </a:lnTo>
                <a:lnTo>
                  <a:pt x="40246" y="95034"/>
                </a:lnTo>
                <a:lnTo>
                  <a:pt x="36931" y="97231"/>
                </a:lnTo>
                <a:lnTo>
                  <a:pt x="35775" y="100901"/>
                </a:lnTo>
                <a:lnTo>
                  <a:pt x="39166" y="105181"/>
                </a:lnTo>
                <a:lnTo>
                  <a:pt x="47117" y="99898"/>
                </a:lnTo>
                <a:lnTo>
                  <a:pt x="50634" y="97561"/>
                </a:lnTo>
                <a:lnTo>
                  <a:pt x="53073" y="94703"/>
                </a:lnTo>
                <a:close/>
              </a:path>
              <a:path w="368300" h="301625">
                <a:moveTo>
                  <a:pt x="61112" y="2870"/>
                </a:moveTo>
                <a:lnTo>
                  <a:pt x="45059" y="0"/>
                </a:lnTo>
                <a:lnTo>
                  <a:pt x="43167" y="12204"/>
                </a:lnTo>
                <a:lnTo>
                  <a:pt x="60299" y="15201"/>
                </a:lnTo>
                <a:lnTo>
                  <a:pt x="60731" y="8585"/>
                </a:lnTo>
                <a:lnTo>
                  <a:pt x="61112" y="2870"/>
                </a:lnTo>
                <a:close/>
              </a:path>
              <a:path w="368300" h="301625">
                <a:moveTo>
                  <a:pt x="72174" y="49022"/>
                </a:moveTo>
                <a:lnTo>
                  <a:pt x="71208" y="43764"/>
                </a:lnTo>
                <a:lnTo>
                  <a:pt x="56426" y="44221"/>
                </a:lnTo>
                <a:lnTo>
                  <a:pt x="55575" y="49555"/>
                </a:lnTo>
                <a:lnTo>
                  <a:pt x="57886" y="53632"/>
                </a:lnTo>
                <a:lnTo>
                  <a:pt x="63982" y="54940"/>
                </a:lnTo>
                <a:lnTo>
                  <a:pt x="70027" y="53428"/>
                </a:lnTo>
                <a:lnTo>
                  <a:pt x="72174" y="49022"/>
                </a:lnTo>
                <a:close/>
              </a:path>
              <a:path w="368300" h="301625">
                <a:moveTo>
                  <a:pt x="75425" y="83845"/>
                </a:moveTo>
                <a:lnTo>
                  <a:pt x="73647" y="81254"/>
                </a:lnTo>
                <a:lnTo>
                  <a:pt x="71539" y="80365"/>
                </a:lnTo>
                <a:lnTo>
                  <a:pt x="62725" y="83324"/>
                </a:lnTo>
                <a:lnTo>
                  <a:pt x="58775" y="84759"/>
                </a:lnTo>
                <a:lnTo>
                  <a:pt x="57086" y="88938"/>
                </a:lnTo>
                <a:lnTo>
                  <a:pt x="60502" y="91948"/>
                </a:lnTo>
                <a:lnTo>
                  <a:pt x="63639" y="91262"/>
                </a:lnTo>
                <a:lnTo>
                  <a:pt x="66103" y="90004"/>
                </a:lnTo>
                <a:lnTo>
                  <a:pt x="70243" y="88785"/>
                </a:lnTo>
                <a:lnTo>
                  <a:pt x="74701" y="87464"/>
                </a:lnTo>
                <a:lnTo>
                  <a:pt x="75425" y="83845"/>
                </a:lnTo>
                <a:close/>
              </a:path>
              <a:path w="368300" h="301625">
                <a:moveTo>
                  <a:pt x="84709" y="16332"/>
                </a:moveTo>
                <a:lnTo>
                  <a:pt x="82753" y="12103"/>
                </a:lnTo>
                <a:lnTo>
                  <a:pt x="77139" y="9194"/>
                </a:lnTo>
                <a:lnTo>
                  <a:pt x="71018" y="8801"/>
                </a:lnTo>
                <a:lnTo>
                  <a:pt x="67538" y="12090"/>
                </a:lnTo>
                <a:lnTo>
                  <a:pt x="66522" y="17068"/>
                </a:lnTo>
                <a:lnTo>
                  <a:pt x="83515" y="22288"/>
                </a:lnTo>
                <a:lnTo>
                  <a:pt x="84709" y="16332"/>
                </a:lnTo>
                <a:close/>
              </a:path>
              <a:path w="368300" h="301625">
                <a:moveTo>
                  <a:pt x="98374" y="47409"/>
                </a:moveTo>
                <a:lnTo>
                  <a:pt x="80924" y="45008"/>
                </a:lnTo>
                <a:lnTo>
                  <a:pt x="80098" y="56235"/>
                </a:lnTo>
                <a:lnTo>
                  <a:pt x="96113" y="59131"/>
                </a:lnTo>
                <a:lnTo>
                  <a:pt x="97129" y="53860"/>
                </a:lnTo>
                <a:lnTo>
                  <a:pt x="98374" y="47409"/>
                </a:lnTo>
                <a:close/>
              </a:path>
              <a:path w="368300" h="301625">
                <a:moveTo>
                  <a:pt x="98475" y="79667"/>
                </a:moveTo>
                <a:lnTo>
                  <a:pt x="95745" y="73355"/>
                </a:lnTo>
                <a:lnTo>
                  <a:pt x="80391" y="75907"/>
                </a:lnTo>
                <a:lnTo>
                  <a:pt x="82232" y="87185"/>
                </a:lnTo>
                <a:lnTo>
                  <a:pt x="96723" y="84975"/>
                </a:lnTo>
                <a:lnTo>
                  <a:pt x="98475" y="79667"/>
                </a:lnTo>
                <a:close/>
              </a:path>
              <a:path w="368300" h="301625">
                <a:moveTo>
                  <a:pt x="107950" y="25082"/>
                </a:moveTo>
                <a:lnTo>
                  <a:pt x="104838" y="22771"/>
                </a:lnTo>
                <a:lnTo>
                  <a:pt x="101041" y="19951"/>
                </a:lnTo>
                <a:lnTo>
                  <a:pt x="96215" y="17043"/>
                </a:lnTo>
                <a:lnTo>
                  <a:pt x="88709" y="18211"/>
                </a:lnTo>
                <a:lnTo>
                  <a:pt x="88747" y="22186"/>
                </a:lnTo>
                <a:lnTo>
                  <a:pt x="99542" y="28625"/>
                </a:lnTo>
                <a:lnTo>
                  <a:pt x="102171" y="29870"/>
                </a:lnTo>
                <a:lnTo>
                  <a:pt x="106045" y="28181"/>
                </a:lnTo>
                <a:lnTo>
                  <a:pt x="107950" y="25082"/>
                </a:lnTo>
                <a:close/>
              </a:path>
              <a:path w="368300" h="301625">
                <a:moveTo>
                  <a:pt x="120802" y="53822"/>
                </a:moveTo>
                <a:lnTo>
                  <a:pt x="104355" y="51054"/>
                </a:lnTo>
                <a:lnTo>
                  <a:pt x="103809" y="62661"/>
                </a:lnTo>
                <a:lnTo>
                  <a:pt x="118732" y="65735"/>
                </a:lnTo>
                <a:lnTo>
                  <a:pt x="119443" y="61645"/>
                </a:lnTo>
                <a:lnTo>
                  <a:pt x="120802" y="53822"/>
                </a:lnTo>
                <a:close/>
              </a:path>
              <a:path w="368300" h="301625">
                <a:moveTo>
                  <a:pt x="122504" y="79908"/>
                </a:moveTo>
                <a:lnTo>
                  <a:pt x="114731" y="75272"/>
                </a:lnTo>
                <a:lnTo>
                  <a:pt x="109677" y="76822"/>
                </a:lnTo>
                <a:lnTo>
                  <a:pt x="103276" y="78155"/>
                </a:lnTo>
                <a:lnTo>
                  <a:pt x="107137" y="84074"/>
                </a:lnTo>
                <a:lnTo>
                  <a:pt x="115570" y="86004"/>
                </a:lnTo>
                <a:lnTo>
                  <a:pt x="122504" y="79908"/>
                </a:lnTo>
                <a:close/>
              </a:path>
              <a:path w="368300" h="301625">
                <a:moveTo>
                  <a:pt x="125920" y="40170"/>
                </a:moveTo>
                <a:lnTo>
                  <a:pt x="125018" y="35775"/>
                </a:lnTo>
                <a:lnTo>
                  <a:pt x="120611" y="31521"/>
                </a:lnTo>
                <a:lnTo>
                  <a:pt x="115163" y="29171"/>
                </a:lnTo>
                <a:lnTo>
                  <a:pt x="111112" y="30441"/>
                </a:lnTo>
                <a:lnTo>
                  <a:pt x="111544" y="35026"/>
                </a:lnTo>
                <a:lnTo>
                  <a:pt x="116166" y="39624"/>
                </a:lnTo>
                <a:lnTo>
                  <a:pt x="121958" y="42062"/>
                </a:lnTo>
                <a:lnTo>
                  <a:pt x="125920" y="40170"/>
                </a:lnTo>
                <a:close/>
              </a:path>
              <a:path w="368300" h="301625">
                <a:moveTo>
                  <a:pt x="141312" y="64376"/>
                </a:moveTo>
                <a:lnTo>
                  <a:pt x="128701" y="59550"/>
                </a:lnTo>
                <a:lnTo>
                  <a:pt x="126199" y="65176"/>
                </a:lnTo>
                <a:lnTo>
                  <a:pt x="126339" y="70269"/>
                </a:lnTo>
                <a:lnTo>
                  <a:pt x="136309" y="75349"/>
                </a:lnTo>
                <a:lnTo>
                  <a:pt x="141097" y="73266"/>
                </a:lnTo>
                <a:lnTo>
                  <a:pt x="141312" y="64376"/>
                </a:lnTo>
                <a:close/>
              </a:path>
              <a:path w="368300" h="301625">
                <a:moveTo>
                  <a:pt x="145770" y="51422"/>
                </a:moveTo>
                <a:lnTo>
                  <a:pt x="136271" y="43649"/>
                </a:lnTo>
                <a:lnTo>
                  <a:pt x="131267" y="43853"/>
                </a:lnTo>
                <a:lnTo>
                  <a:pt x="130568" y="49326"/>
                </a:lnTo>
                <a:lnTo>
                  <a:pt x="133819" y="54571"/>
                </a:lnTo>
                <a:lnTo>
                  <a:pt x="138798" y="58127"/>
                </a:lnTo>
                <a:lnTo>
                  <a:pt x="143294" y="58521"/>
                </a:lnTo>
                <a:lnTo>
                  <a:pt x="145770" y="51422"/>
                </a:lnTo>
                <a:close/>
              </a:path>
              <a:path w="368300" h="301625">
                <a:moveTo>
                  <a:pt x="146900" y="85458"/>
                </a:moveTo>
                <a:lnTo>
                  <a:pt x="145046" y="83654"/>
                </a:lnTo>
                <a:lnTo>
                  <a:pt x="142316" y="81000"/>
                </a:lnTo>
                <a:lnTo>
                  <a:pt x="139433" y="80911"/>
                </a:lnTo>
                <a:lnTo>
                  <a:pt x="138061" y="80289"/>
                </a:lnTo>
                <a:lnTo>
                  <a:pt x="134467" y="77978"/>
                </a:lnTo>
                <a:lnTo>
                  <a:pt x="133273" y="77965"/>
                </a:lnTo>
                <a:lnTo>
                  <a:pt x="128384" y="79476"/>
                </a:lnTo>
                <a:lnTo>
                  <a:pt x="127749" y="82981"/>
                </a:lnTo>
                <a:lnTo>
                  <a:pt x="130784" y="86055"/>
                </a:lnTo>
                <a:lnTo>
                  <a:pt x="132448" y="85979"/>
                </a:lnTo>
                <a:lnTo>
                  <a:pt x="144183" y="89433"/>
                </a:lnTo>
                <a:lnTo>
                  <a:pt x="146900" y="85458"/>
                </a:lnTo>
                <a:close/>
              </a:path>
              <a:path w="368300" h="301625">
                <a:moveTo>
                  <a:pt x="191833" y="54622"/>
                </a:moveTo>
                <a:lnTo>
                  <a:pt x="181876" y="50177"/>
                </a:lnTo>
                <a:lnTo>
                  <a:pt x="176098" y="54267"/>
                </a:lnTo>
                <a:lnTo>
                  <a:pt x="176212" y="61658"/>
                </a:lnTo>
                <a:lnTo>
                  <a:pt x="178308" y="64630"/>
                </a:lnTo>
                <a:lnTo>
                  <a:pt x="183134" y="70116"/>
                </a:lnTo>
                <a:lnTo>
                  <a:pt x="185407" y="72707"/>
                </a:lnTo>
                <a:lnTo>
                  <a:pt x="190754" y="67348"/>
                </a:lnTo>
                <a:lnTo>
                  <a:pt x="191833" y="59105"/>
                </a:lnTo>
                <a:lnTo>
                  <a:pt x="191833" y="54622"/>
                </a:lnTo>
                <a:close/>
              </a:path>
              <a:path w="368300" h="301625">
                <a:moveTo>
                  <a:pt x="237731" y="87579"/>
                </a:moveTo>
                <a:lnTo>
                  <a:pt x="236969" y="80746"/>
                </a:lnTo>
                <a:lnTo>
                  <a:pt x="236435" y="75996"/>
                </a:lnTo>
                <a:lnTo>
                  <a:pt x="221018" y="79146"/>
                </a:lnTo>
                <a:lnTo>
                  <a:pt x="221335" y="85991"/>
                </a:lnTo>
                <a:lnTo>
                  <a:pt x="224523" y="89674"/>
                </a:lnTo>
                <a:lnTo>
                  <a:pt x="237731" y="87579"/>
                </a:lnTo>
                <a:close/>
              </a:path>
              <a:path w="368300" h="301625">
                <a:moveTo>
                  <a:pt x="239102" y="47091"/>
                </a:moveTo>
                <a:lnTo>
                  <a:pt x="235102" y="42887"/>
                </a:lnTo>
                <a:lnTo>
                  <a:pt x="227012" y="48336"/>
                </a:lnTo>
                <a:lnTo>
                  <a:pt x="219849" y="54152"/>
                </a:lnTo>
                <a:lnTo>
                  <a:pt x="225996" y="61137"/>
                </a:lnTo>
                <a:lnTo>
                  <a:pt x="232283" y="54952"/>
                </a:lnTo>
                <a:lnTo>
                  <a:pt x="235115" y="51308"/>
                </a:lnTo>
                <a:lnTo>
                  <a:pt x="239102" y="47091"/>
                </a:lnTo>
                <a:close/>
              </a:path>
              <a:path w="368300" h="301625">
                <a:moveTo>
                  <a:pt x="240576" y="65125"/>
                </a:moveTo>
                <a:lnTo>
                  <a:pt x="238417" y="62445"/>
                </a:lnTo>
                <a:lnTo>
                  <a:pt x="233299" y="62814"/>
                </a:lnTo>
                <a:lnTo>
                  <a:pt x="225234" y="68249"/>
                </a:lnTo>
                <a:lnTo>
                  <a:pt x="224815" y="72275"/>
                </a:lnTo>
                <a:lnTo>
                  <a:pt x="227330" y="74561"/>
                </a:lnTo>
                <a:lnTo>
                  <a:pt x="233756" y="73279"/>
                </a:lnTo>
                <a:lnTo>
                  <a:pt x="240576" y="69215"/>
                </a:lnTo>
                <a:lnTo>
                  <a:pt x="240576" y="67005"/>
                </a:lnTo>
                <a:lnTo>
                  <a:pt x="240576" y="65125"/>
                </a:lnTo>
                <a:close/>
              </a:path>
              <a:path w="368300" h="301625">
                <a:moveTo>
                  <a:pt x="255955" y="31381"/>
                </a:moveTo>
                <a:lnTo>
                  <a:pt x="253720" y="28917"/>
                </a:lnTo>
                <a:lnTo>
                  <a:pt x="250698" y="29248"/>
                </a:lnTo>
                <a:lnTo>
                  <a:pt x="239661" y="36461"/>
                </a:lnTo>
                <a:lnTo>
                  <a:pt x="239407" y="40271"/>
                </a:lnTo>
                <a:lnTo>
                  <a:pt x="241604" y="42824"/>
                </a:lnTo>
                <a:lnTo>
                  <a:pt x="244741" y="43383"/>
                </a:lnTo>
                <a:lnTo>
                  <a:pt x="254711" y="37211"/>
                </a:lnTo>
                <a:lnTo>
                  <a:pt x="255612" y="32969"/>
                </a:lnTo>
                <a:lnTo>
                  <a:pt x="255955" y="31381"/>
                </a:lnTo>
                <a:close/>
              </a:path>
              <a:path w="368300" h="301625">
                <a:moveTo>
                  <a:pt x="263448" y="78295"/>
                </a:moveTo>
                <a:lnTo>
                  <a:pt x="261404" y="75057"/>
                </a:lnTo>
                <a:lnTo>
                  <a:pt x="249059" y="75692"/>
                </a:lnTo>
                <a:lnTo>
                  <a:pt x="244881" y="79006"/>
                </a:lnTo>
                <a:lnTo>
                  <a:pt x="244284" y="82308"/>
                </a:lnTo>
                <a:lnTo>
                  <a:pt x="248424" y="84048"/>
                </a:lnTo>
                <a:lnTo>
                  <a:pt x="252869" y="83540"/>
                </a:lnTo>
                <a:lnTo>
                  <a:pt x="256997" y="83718"/>
                </a:lnTo>
                <a:lnTo>
                  <a:pt x="263105" y="83985"/>
                </a:lnTo>
                <a:lnTo>
                  <a:pt x="263448" y="78295"/>
                </a:lnTo>
                <a:close/>
              </a:path>
              <a:path w="368300" h="301625">
                <a:moveTo>
                  <a:pt x="264388" y="54457"/>
                </a:moveTo>
                <a:lnTo>
                  <a:pt x="262140" y="52476"/>
                </a:lnTo>
                <a:lnTo>
                  <a:pt x="250659" y="56146"/>
                </a:lnTo>
                <a:lnTo>
                  <a:pt x="248119" y="57277"/>
                </a:lnTo>
                <a:lnTo>
                  <a:pt x="245973" y="60579"/>
                </a:lnTo>
                <a:lnTo>
                  <a:pt x="247421" y="63500"/>
                </a:lnTo>
                <a:lnTo>
                  <a:pt x="252996" y="63703"/>
                </a:lnTo>
                <a:lnTo>
                  <a:pt x="262686" y="60121"/>
                </a:lnTo>
                <a:lnTo>
                  <a:pt x="263334" y="57975"/>
                </a:lnTo>
                <a:lnTo>
                  <a:pt x="264388" y="54457"/>
                </a:lnTo>
                <a:close/>
              </a:path>
              <a:path w="368300" h="301625">
                <a:moveTo>
                  <a:pt x="278117" y="22339"/>
                </a:moveTo>
                <a:lnTo>
                  <a:pt x="278015" y="21107"/>
                </a:lnTo>
                <a:lnTo>
                  <a:pt x="277825" y="18681"/>
                </a:lnTo>
                <a:lnTo>
                  <a:pt x="275488" y="17386"/>
                </a:lnTo>
                <a:lnTo>
                  <a:pt x="269786" y="17437"/>
                </a:lnTo>
                <a:lnTo>
                  <a:pt x="261543" y="22504"/>
                </a:lnTo>
                <a:lnTo>
                  <a:pt x="260286" y="26911"/>
                </a:lnTo>
                <a:lnTo>
                  <a:pt x="263017" y="30251"/>
                </a:lnTo>
                <a:lnTo>
                  <a:pt x="270713" y="27559"/>
                </a:lnTo>
                <a:lnTo>
                  <a:pt x="278117" y="22339"/>
                </a:lnTo>
                <a:close/>
              </a:path>
              <a:path w="368300" h="301625">
                <a:moveTo>
                  <a:pt x="285838" y="74968"/>
                </a:moveTo>
                <a:lnTo>
                  <a:pt x="269900" y="74790"/>
                </a:lnTo>
                <a:lnTo>
                  <a:pt x="267944" y="78828"/>
                </a:lnTo>
                <a:lnTo>
                  <a:pt x="269582" y="85178"/>
                </a:lnTo>
                <a:lnTo>
                  <a:pt x="285750" y="87350"/>
                </a:lnTo>
                <a:lnTo>
                  <a:pt x="285788" y="82042"/>
                </a:lnTo>
                <a:lnTo>
                  <a:pt x="285838" y="74968"/>
                </a:lnTo>
                <a:close/>
              </a:path>
              <a:path w="368300" h="301625">
                <a:moveTo>
                  <a:pt x="286550" y="49364"/>
                </a:moveTo>
                <a:lnTo>
                  <a:pt x="279539" y="44754"/>
                </a:lnTo>
                <a:lnTo>
                  <a:pt x="270027" y="49885"/>
                </a:lnTo>
                <a:lnTo>
                  <a:pt x="270141" y="53911"/>
                </a:lnTo>
                <a:lnTo>
                  <a:pt x="274256" y="59829"/>
                </a:lnTo>
                <a:lnTo>
                  <a:pt x="286385" y="55092"/>
                </a:lnTo>
                <a:lnTo>
                  <a:pt x="286550" y="49364"/>
                </a:lnTo>
                <a:close/>
              </a:path>
              <a:path w="368300" h="301625">
                <a:moveTo>
                  <a:pt x="300355" y="9169"/>
                </a:moveTo>
                <a:lnTo>
                  <a:pt x="296722" y="7493"/>
                </a:lnTo>
                <a:lnTo>
                  <a:pt x="289293" y="10033"/>
                </a:lnTo>
                <a:lnTo>
                  <a:pt x="283044" y="12204"/>
                </a:lnTo>
                <a:lnTo>
                  <a:pt x="281914" y="17018"/>
                </a:lnTo>
                <a:lnTo>
                  <a:pt x="284060" y="19367"/>
                </a:lnTo>
                <a:lnTo>
                  <a:pt x="292582" y="18059"/>
                </a:lnTo>
                <a:lnTo>
                  <a:pt x="299300" y="14605"/>
                </a:lnTo>
                <a:lnTo>
                  <a:pt x="299720" y="12458"/>
                </a:lnTo>
                <a:lnTo>
                  <a:pt x="300355" y="9169"/>
                </a:lnTo>
                <a:close/>
              </a:path>
              <a:path w="368300" h="301625">
                <a:moveTo>
                  <a:pt x="311023" y="88531"/>
                </a:moveTo>
                <a:lnTo>
                  <a:pt x="304279" y="82931"/>
                </a:lnTo>
                <a:lnTo>
                  <a:pt x="298615" y="81165"/>
                </a:lnTo>
                <a:lnTo>
                  <a:pt x="291414" y="81610"/>
                </a:lnTo>
                <a:lnTo>
                  <a:pt x="294589" y="87871"/>
                </a:lnTo>
                <a:lnTo>
                  <a:pt x="299758" y="91401"/>
                </a:lnTo>
                <a:lnTo>
                  <a:pt x="305638" y="91757"/>
                </a:lnTo>
                <a:lnTo>
                  <a:pt x="311023" y="88531"/>
                </a:lnTo>
                <a:close/>
              </a:path>
              <a:path w="368300" h="301625">
                <a:moveTo>
                  <a:pt x="312407" y="55422"/>
                </a:moveTo>
                <a:lnTo>
                  <a:pt x="310845" y="49149"/>
                </a:lnTo>
                <a:lnTo>
                  <a:pt x="309206" y="42545"/>
                </a:lnTo>
                <a:lnTo>
                  <a:pt x="293204" y="45224"/>
                </a:lnTo>
                <a:lnTo>
                  <a:pt x="295656" y="56680"/>
                </a:lnTo>
                <a:lnTo>
                  <a:pt x="312407" y="55422"/>
                </a:lnTo>
                <a:close/>
              </a:path>
              <a:path w="368300" h="301625">
                <a:moveTo>
                  <a:pt x="323075" y="4521"/>
                </a:moveTo>
                <a:lnTo>
                  <a:pt x="321322" y="3073"/>
                </a:lnTo>
                <a:lnTo>
                  <a:pt x="316839" y="1968"/>
                </a:lnTo>
                <a:lnTo>
                  <a:pt x="306971" y="4635"/>
                </a:lnTo>
                <a:lnTo>
                  <a:pt x="304927" y="6807"/>
                </a:lnTo>
                <a:lnTo>
                  <a:pt x="304914" y="10731"/>
                </a:lnTo>
                <a:lnTo>
                  <a:pt x="309918" y="13131"/>
                </a:lnTo>
                <a:lnTo>
                  <a:pt x="322897" y="11391"/>
                </a:lnTo>
                <a:lnTo>
                  <a:pt x="323011" y="6819"/>
                </a:lnTo>
                <a:lnTo>
                  <a:pt x="323075" y="4521"/>
                </a:lnTo>
                <a:close/>
              </a:path>
              <a:path w="368300" h="301625">
                <a:moveTo>
                  <a:pt x="329806" y="103187"/>
                </a:moveTo>
                <a:lnTo>
                  <a:pt x="329704" y="99479"/>
                </a:lnTo>
                <a:lnTo>
                  <a:pt x="327190" y="95973"/>
                </a:lnTo>
                <a:lnTo>
                  <a:pt x="322503" y="93129"/>
                </a:lnTo>
                <a:lnTo>
                  <a:pt x="316306" y="90106"/>
                </a:lnTo>
                <a:lnTo>
                  <a:pt x="313410" y="93941"/>
                </a:lnTo>
                <a:lnTo>
                  <a:pt x="313817" y="95834"/>
                </a:lnTo>
                <a:lnTo>
                  <a:pt x="317715" y="100380"/>
                </a:lnTo>
                <a:lnTo>
                  <a:pt x="324421" y="103149"/>
                </a:lnTo>
                <a:lnTo>
                  <a:pt x="329806" y="103187"/>
                </a:lnTo>
                <a:close/>
              </a:path>
              <a:path w="368300" h="301625">
                <a:moveTo>
                  <a:pt x="335559" y="48107"/>
                </a:moveTo>
                <a:lnTo>
                  <a:pt x="321627" y="44996"/>
                </a:lnTo>
                <a:lnTo>
                  <a:pt x="319405" y="49530"/>
                </a:lnTo>
                <a:lnTo>
                  <a:pt x="320522" y="53733"/>
                </a:lnTo>
                <a:lnTo>
                  <a:pt x="325882" y="56591"/>
                </a:lnTo>
                <a:lnTo>
                  <a:pt x="331927" y="56857"/>
                </a:lnTo>
                <a:lnTo>
                  <a:pt x="335089" y="53251"/>
                </a:lnTo>
                <a:lnTo>
                  <a:pt x="335559" y="48107"/>
                </a:lnTo>
                <a:close/>
              </a:path>
              <a:path w="368300" h="301625">
                <a:moveTo>
                  <a:pt x="347446" y="113411"/>
                </a:moveTo>
                <a:lnTo>
                  <a:pt x="343865" y="108572"/>
                </a:lnTo>
                <a:lnTo>
                  <a:pt x="338620" y="105918"/>
                </a:lnTo>
                <a:lnTo>
                  <a:pt x="334213" y="107073"/>
                </a:lnTo>
                <a:lnTo>
                  <a:pt x="334302" y="111188"/>
                </a:lnTo>
                <a:lnTo>
                  <a:pt x="338150" y="116014"/>
                </a:lnTo>
                <a:lnTo>
                  <a:pt x="343166" y="119303"/>
                </a:lnTo>
                <a:lnTo>
                  <a:pt x="346837" y="118821"/>
                </a:lnTo>
                <a:lnTo>
                  <a:pt x="347446" y="113411"/>
                </a:lnTo>
                <a:close/>
              </a:path>
              <a:path w="368300" h="301625">
                <a:moveTo>
                  <a:pt x="349440" y="5334"/>
                </a:moveTo>
                <a:lnTo>
                  <a:pt x="341134" y="406"/>
                </a:lnTo>
                <a:lnTo>
                  <a:pt x="335330" y="1181"/>
                </a:lnTo>
                <a:lnTo>
                  <a:pt x="328663" y="5207"/>
                </a:lnTo>
                <a:lnTo>
                  <a:pt x="335000" y="10210"/>
                </a:lnTo>
                <a:lnTo>
                  <a:pt x="343293" y="10083"/>
                </a:lnTo>
                <a:lnTo>
                  <a:pt x="349440" y="5334"/>
                </a:lnTo>
                <a:close/>
              </a:path>
              <a:path w="368300" h="301625">
                <a:moveTo>
                  <a:pt x="358863" y="65303"/>
                </a:moveTo>
                <a:lnTo>
                  <a:pt x="358165" y="61328"/>
                </a:lnTo>
                <a:lnTo>
                  <a:pt x="356666" y="55245"/>
                </a:lnTo>
                <a:lnTo>
                  <a:pt x="344982" y="51854"/>
                </a:lnTo>
                <a:lnTo>
                  <a:pt x="341744" y="61874"/>
                </a:lnTo>
                <a:lnTo>
                  <a:pt x="348475" y="62852"/>
                </a:lnTo>
                <a:lnTo>
                  <a:pt x="353415" y="66154"/>
                </a:lnTo>
                <a:lnTo>
                  <a:pt x="358863" y="65303"/>
                </a:lnTo>
                <a:close/>
              </a:path>
              <a:path w="368300" h="301625">
                <a:moveTo>
                  <a:pt x="364261" y="131394"/>
                </a:moveTo>
                <a:lnTo>
                  <a:pt x="356222" y="122364"/>
                </a:lnTo>
                <a:lnTo>
                  <a:pt x="347497" y="128384"/>
                </a:lnTo>
                <a:lnTo>
                  <a:pt x="353098" y="132816"/>
                </a:lnTo>
                <a:lnTo>
                  <a:pt x="356743" y="137299"/>
                </a:lnTo>
                <a:lnTo>
                  <a:pt x="361442" y="141071"/>
                </a:lnTo>
                <a:lnTo>
                  <a:pt x="363359" y="136359"/>
                </a:lnTo>
                <a:lnTo>
                  <a:pt x="364261" y="131394"/>
                </a:lnTo>
                <a:close/>
              </a:path>
              <a:path w="368300" h="301625">
                <a:moveTo>
                  <a:pt x="368020" y="283616"/>
                </a:moveTo>
                <a:lnTo>
                  <a:pt x="367385" y="275996"/>
                </a:lnTo>
                <a:lnTo>
                  <a:pt x="367284" y="274726"/>
                </a:lnTo>
                <a:lnTo>
                  <a:pt x="366483" y="272186"/>
                </a:lnTo>
                <a:lnTo>
                  <a:pt x="365302" y="268376"/>
                </a:lnTo>
                <a:lnTo>
                  <a:pt x="360794" y="268160"/>
                </a:lnTo>
                <a:lnTo>
                  <a:pt x="360794" y="278536"/>
                </a:lnTo>
                <a:lnTo>
                  <a:pt x="360095" y="288696"/>
                </a:lnTo>
                <a:lnTo>
                  <a:pt x="356349" y="288696"/>
                </a:lnTo>
                <a:lnTo>
                  <a:pt x="290893" y="291236"/>
                </a:lnTo>
                <a:lnTo>
                  <a:pt x="226466" y="288696"/>
                </a:lnTo>
                <a:lnTo>
                  <a:pt x="222719" y="288696"/>
                </a:lnTo>
                <a:lnTo>
                  <a:pt x="223532" y="275996"/>
                </a:lnTo>
                <a:lnTo>
                  <a:pt x="358279" y="275996"/>
                </a:lnTo>
                <a:lnTo>
                  <a:pt x="360794" y="278536"/>
                </a:lnTo>
                <a:lnTo>
                  <a:pt x="360794" y="268160"/>
                </a:lnTo>
                <a:lnTo>
                  <a:pt x="339458" y="267106"/>
                </a:lnTo>
                <a:lnTo>
                  <a:pt x="338112" y="260756"/>
                </a:lnTo>
                <a:lnTo>
                  <a:pt x="337350" y="256946"/>
                </a:lnTo>
                <a:lnTo>
                  <a:pt x="339547" y="249326"/>
                </a:lnTo>
                <a:lnTo>
                  <a:pt x="351243" y="246786"/>
                </a:lnTo>
                <a:lnTo>
                  <a:pt x="357619" y="241706"/>
                </a:lnTo>
                <a:lnTo>
                  <a:pt x="360819" y="239166"/>
                </a:lnTo>
                <a:lnTo>
                  <a:pt x="366039" y="227736"/>
                </a:lnTo>
                <a:lnTo>
                  <a:pt x="365594" y="223926"/>
                </a:lnTo>
                <a:lnTo>
                  <a:pt x="364705" y="216306"/>
                </a:lnTo>
                <a:lnTo>
                  <a:pt x="358381" y="215366"/>
                </a:lnTo>
                <a:lnTo>
                  <a:pt x="358381" y="223926"/>
                </a:lnTo>
                <a:lnTo>
                  <a:pt x="357276" y="232816"/>
                </a:lnTo>
                <a:lnTo>
                  <a:pt x="350939" y="239166"/>
                </a:lnTo>
                <a:lnTo>
                  <a:pt x="340474" y="241706"/>
                </a:lnTo>
                <a:lnTo>
                  <a:pt x="340575" y="240436"/>
                </a:lnTo>
                <a:lnTo>
                  <a:pt x="340677" y="239166"/>
                </a:lnTo>
                <a:lnTo>
                  <a:pt x="340791" y="237896"/>
                </a:lnTo>
                <a:lnTo>
                  <a:pt x="340893" y="236626"/>
                </a:lnTo>
                <a:lnTo>
                  <a:pt x="340995" y="235356"/>
                </a:lnTo>
                <a:lnTo>
                  <a:pt x="344398" y="230276"/>
                </a:lnTo>
                <a:lnTo>
                  <a:pt x="350316" y="226466"/>
                </a:lnTo>
                <a:lnTo>
                  <a:pt x="358381" y="223926"/>
                </a:lnTo>
                <a:lnTo>
                  <a:pt x="358381" y="215366"/>
                </a:lnTo>
                <a:lnTo>
                  <a:pt x="356171" y="215036"/>
                </a:lnTo>
                <a:lnTo>
                  <a:pt x="347027" y="217576"/>
                </a:lnTo>
                <a:lnTo>
                  <a:pt x="339153" y="222656"/>
                </a:lnTo>
                <a:lnTo>
                  <a:pt x="334467" y="230276"/>
                </a:lnTo>
                <a:lnTo>
                  <a:pt x="329323" y="223926"/>
                </a:lnTo>
                <a:lnTo>
                  <a:pt x="328701" y="223164"/>
                </a:lnTo>
                <a:lnTo>
                  <a:pt x="328701" y="241706"/>
                </a:lnTo>
                <a:lnTo>
                  <a:pt x="318046" y="240436"/>
                </a:lnTo>
                <a:lnTo>
                  <a:pt x="312267" y="234086"/>
                </a:lnTo>
                <a:lnTo>
                  <a:pt x="310083" y="223926"/>
                </a:lnTo>
                <a:lnTo>
                  <a:pt x="319506" y="223926"/>
                </a:lnTo>
                <a:lnTo>
                  <a:pt x="327063" y="229006"/>
                </a:lnTo>
                <a:lnTo>
                  <a:pt x="328701" y="241706"/>
                </a:lnTo>
                <a:lnTo>
                  <a:pt x="328701" y="223164"/>
                </a:lnTo>
                <a:lnTo>
                  <a:pt x="328295" y="222656"/>
                </a:lnTo>
                <a:lnTo>
                  <a:pt x="319862" y="217576"/>
                </a:lnTo>
                <a:lnTo>
                  <a:pt x="310972" y="215036"/>
                </a:lnTo>
                <a:lnTo>
                  <a:pt x="303441" y="216306"/>
                </a:lnTo>
                <a:lnTo>
                  <a:pt x="303034" y="222656"/>
                </a:lnTo>
                <a:lnTo>
                  <a:pt x="302958" y="223926"/>
                </a:lnTo>
                <a:lnTo>
                  <a:pt x="302869" y="225196"/>
                </a:lnTo>
                <a:lnTo>
                  <a:pt x="302793" y="226466"/>
                </a:lnTo>
                <a:lnTo>
                  <a:pt x="302717" y="227736"/>
                </a:lnTo>
                <a:lnTo>
                  <a:pt x="302628" y="229006"/>
                </a:lnTo>
                <a:lnTo>
                  <a:pt x="308254" y="239166"/>
                </a:lnTo>
                <a:lnTo>
                  <a:pt x="317893" y="246786"/>
                </a:lnTo>
                <a:lnTo>
                  <a:pt x="329184" y="250596"/>
                </a:lnTo>
                <a:lnTo>
                  <a:pt x="330441" y="256946"/>
                </a:lnTo>
                <a:lnTo>
                  <a:pt x="330200" y="260756"/>
                </a:lnTo>
                <a:lnTo>
                  <a:pt x="329399" y="267106"/>
                </a:lnTo>
                <a:lnTo>
                  <a:pt x="264731" y="267106"/>
                </a:lnTo>
                <a:lnTo>
                  <a:pt x="261924" y="263296"/>
                </a:lnTo>
                <a:lnTo>
                  <a:pt x="261823" y="250596"/>
                </a:lnTo>
                <a:lnTo>
                  <a:pt x="267030" y="250596"/>
                </a:lnTo>
                <a:lnTo>
                  <a:pt x="277114" y="246786"/>
                </a:lnTo>
                <a:lnTo>
                  <a:pt x="282943" y="241706"/>
                </a:lnTo>
                <a:lnTo>
                  <a:pt x="284403" y="240436"/>
                </a:lnTo>
                <a:lnTo>
                  <a:pt x="285864" y="239166"/>
                </a:lnTo>
                <a:lnTo>
                  <a:pt x="290804" y="229006"/>
                </a:lnTo>
                <a:lnTo>
                  <a:pt x="290207" y="223926"/>
                </a:lnTo>
                <a:lnTo>
                  <a:pt x="289471" y="217576"/>
                </a:lnTo>
                <a:lnTo>
                  <a:pt x="283743" y="215379"/>
                </a:lnTo>
                <a:lnTo>
                  <a:pt x="283743" y="223926"/>
                </a:lnTo>
                <a:lnTo>
                  <a:pt x="281178" y="231546"/>
                </a:lnTo>
                <a:lnTo>
                  <a:pt x="276936" y="236626"/>
                </a:lnTo>
                <a:lnTo>
                  <a:pt x="271170" y="240436"/>
                </a:lnTo>
                <a:lnTo>
                  <a:pt x="264007" y="239166"/>
                </a:lnTo>
                <a:lnTo>
                  <a:pt x="267220" y="231546"/>
                </a:lnTo>
                <a:lnTo>
                  <a:pt x="268287" y="230276"/>
                </a:lnTo>
                <a:lnTo>
                  <a:pt x="272592" y="225196"/>
                </a:lnTo>
                <a:lnTo>
                  <a:pt x="283743" y="223926"/>
                </a:lnTo>
                <a:lnTo>
                  <a:pt x="283743" y="215379"/>
                </a:lnTo>
                <a:lnTo>
                  <a:pt x="282879" y="215036"/>
                </a:lnTo>
                <a:lnTo>
                  <a:pt x="273596" y="217576"/>
                </a:lnTo>
                <a:lnTo>
                  <a:pt x="264858" y="222656"/>
                </a:lnTo>
                <a:lnTo>
                  <a:pt x="259905" y="230276"/>
                </a:lnTo>
                <a:lnTo>
                  <a:pt x="256717" y="226466"/>
                </a:lnTo>
                <a:lnTo>
                  <a:pt x="254342" y="223634"/>
                </a:lnTo>
                <a:lnTo>
                  <a:pt x="254342" y="241706"/>
                </a:lnTo>
                <a:lnTo>
                  <a:pt x="245579" y="241706"/>
                </a:lnTo>
                <a:lnTo>
                  <a:pt x="235800" y="234086"/>
                </a:lnTo>
                <a:lnTo>
                  <a:pt x="235927" y="231546"/>
                </a:lnTo>
                <a:lnTo>
                  <a:pt x="235991" y="230276"/>
                </a:lnTo>
                <a:lnTo>
                  <a:pt x="236118" y="227736"/>
                </a:lnTo>
                <a:lnTo>
                  <a:pt x="236181" y="226466"/>
                </a:lnTo>
                <a:lnTo>
                  <a:pt x="242290" y="226466"/>
                </a:lnTo>
                <a:lnTo>
                  <a:pt x="248348" y="229006"/>
                </a:lnTo>
                <a:lnTo>
                  <a:pt x="252857" y="235356"/>
                </a:lnTo>
                <a:lnTo>
                  <a:pt x="254342" y="241706"/>
                </a:lnTo>
                <a:lnTo>
                  <a:pt x="254342" y="223634"/>
                </a:lnTo>
                <a:lnTo>
                  <a:pt x="253530" y="222656"/>
                </a:lnTo>
                <a:lnTo>
                  <a:pt x="245186" y="217576"/>
                </a:lnTo>
                <a:lnTo>
                  <a:pt x="236321" y="215036"/>
                </a:lnTo>
                <a:lnTo>
                  <a:pt x="228396" y="216306"/>
                </a:lnTo>
                <a:lnTo>
                  <a:pt x="228092" y="222656"/>
                </a:lnTo>
                <a:lnTo>
                  <a:pt x="228028" y="223926"/>
                </a:lnTo>
                <a:lnTo>
                  <a:pt x="227914" y="226466"/>
                </a:lnTo>
                <a:lnTo>
                  <a:pt x="227787" y="229006"/>
                </a:lnTo>
                <a:lnTo>
                  <a:pt x="233413" y="239166"/>
                </a:lnTo>
                <a:lnTo>
                  <a:pt x="243103" y="246786"/>
                </a:lnTo>
                <a:lnTo>
                  <a:pt x="254711" y="250596"/>
                </a:lnTo>
                <a:lnTo>
                  <a:pt x="255828" y="256946"/>
                </a:lnTo>
                <a:lnTo>
                  <a:pt x="255587" y="260756"/>
                </a:lnTo>
                <a:lnTo>
                  <a:pt x="255460" y="262026"/>
                </a:lnTo>
                <a:lnTo>
                  <a:pt x="255346" y="263296"/>
                </a:lnTo>
                <a:lnTo>
                  <a:pt x="255219" y="264566"/>
                </a:lnTo>
                <a:lnTo>
                  <a:pt x="255092" y="265836"/>
                </a:lnTo>
                <a:lnTo>
                  <a:pt x="254977" y="267106"/>
                </a:lnTo>
                <a:lnTo>
                  <a:pt x="221615" y="267106"/>
                </a:lnTo>
                <a:lnTo>
                  <a:pt x="218236" y="264566"/>
                </a:lnTo>
                <a:lnTo>
                  <a:pt x="216547" y="263296"/>
                </a:lnTo>
                <a:lnTo>
                  <a:pt x="216319" y="263131"/>
                </a:lnTo>
                <a:lnTo>
                  <a:pt x="216319" y="284886"/>
                </a:lnTo>
                <a:lnTo>
                  <a:pt x="215049" y="293776"/>
                </a:lnTo>
                <a:lnTo>
                  <a:pt x="152577" y="292506"/>
                </a:lnTo>
                <a:lnTo>
                  <a:pt x="150241" y="291236"/>
                </a:lnTo>
                <a:lnTo>
                  <a:pt x="147916" y="289966"/>
                </a:lnTo>
                <a:lnTo>
                  <a:pt x="147916" y="275996"/>
                </a:lnTo>
                <a:lnTo>
                  <a:pt x="151980" y="273456"/>
                </a:lnTo>
                <a:lnTo>
                  <a:pt x="214668" y="272186"/>
                </a:lnTo>
                <a:lnTo>
                  <a:pt x="216293" y="278536"/>
                </a:lnTo>
                <a:lnTo>
                  <a:pt x="216319" y="284886"/>
                </a:lnTo>
                <a:lnTo>
                  <a:pt x="216319" y="263131"/>
                </a:lnTo>
                <a:lnTo>
                  <a:pt x="214858" y="262026"/>
                </a:lnTo>
                <a:lnTo>
                  <a:pt x="205244" y="263296"/>
                </a:lnTo>
                <a:lnTo>
                  <a:pt x="205346" y="245516"/>
                </a:lnTo>
                <a:lnTo>
                  <a:pt x="205473" y="225196"/>
                </a:lnTo>
                <a:lnTo>
                  <a:pt x="205600" y="206146"/>
                </a:lnTo>
                <a:lnTo>
                  <a:pt x="208051" y="204876"/>
                </a:lnTo>
                <a:lnTo>
                  <a:pt x="212839" y="204876"/>
                </a:lnTo>
                <a:lnTo>
                  <a:pt x="212839" y="203606"/>
                </a:lnTo>
                <a:lnTo>
                  <a:pt x="212852" y="195986"/>
                </a:lnTo>
                <a:lnTo>
                  <a:pt x="212864" y="187096"/>
                </a:lnTo>
                <a:lnTo>
                  <a:pt x="212877" y="184556"/>
                </a:lnTo>
                <a:lnTo>
                  <a:pt x="208749" y="180746"/>
                </a:lnTo>
                <a:lnTo>
                  <a:pt x="206692" y="179311"/>
                </a:lnTo>
                <a:lnTo>
                  <a:pt x="206692" y="189636"/>
                </a:lnTo>
                <a:lnTo>
                  <a:pt x="203796" y="195986"/>
                </a:lnTo>
                <a:lnTo>
                  <a:pt x="197142" y="195986"/>
                </a:lnTo>
                <a:lnTo>
                  <a:pt x="197142" y="263296"/>
                </a:lnTo>
                <a:lnTo>
                  <a:pt x="169341" y="263296"/>
                </a:lnTo>
                <a:lnTo>
                  <a:pt x="169214" y="246786"/>
                </a:lnTo>
                <a:lnTo>
                  <a:pt x="169100" y="230276"/>
                </a:lnTo>
                <a:lnTo>
                  <a:pt x="168986" y="213766"/>
                </a:lnTo>
                <a:lnTo>
                  <a:pt x="168922" y="204876"/>
                </a:lnTo>
                <a:lnTo>
                  <a:pt x="175501" y="204876"/>
                </a:lnTo>
                <a:lnTo>
                  <a:pt x="182562" y="203606"/>
                </a:lnTo>
                <a:lnTo>
                  <a:pt x="189788" y="204876"/>
                </a:lnTo>
                <a:lnTo>
                  <a:pt x="196913" y="204876"/>
                </a:lnTo>
                <a:lnTo>
                  <a:pt x="197015" y="231546"/>
                </a:lnTo>
                <a:lnTo>
                  <a:pt x="197142" y="263296"/>
                </a:lnTo>
                <a:lnTo>
                  <a:pt x="197142" y="195986"/>
                </a:lnTo>
                <a:lnTo>
                  <a:pt x="162052" y="195986"/>
                </a:lnTo>
                <a:lnTo>
                  <a:pt x="161163" y="193446"/>
                </a:lnTo>
                <a:lnTo>
                  <a:pt x="161569" y="190906"/>
                </a:lnTo>
                <a:lnTo>
                  <a:pt x="162648" y="188366"/>
                </a:lnTo>
                <a:lnTo>
                  <a:pt x="164338" y="187096"/>
                </a:lnTo>
                <a:lnTo>
                  <a:pt x="202933" y="187096"/>
                </a:lnTo>
                <a:lnTo>
                  <a:pt x="206692" y="189636"/>
                </a:lnTo>
                <a:lnTo>
                  <a:pt x="206692" y="179311"/>
                </a:lnTo>
                <a:lnTo>
                  <a:pt x="205117" y="178206"/>
                </a:lnTo>
                <a:lnTo>
                  <a:pt x="203720" y="166776"/>
                </a:lnTo>
                <a:lnTo>
                  <a:pt x="203504" y="155346"/>
                </a:lnTo>
                <a:lnTo>
                  <a:pt x="204216" y="133756"/>
                </a:lnTo>
                <a:lnTo>
                  <a:pt x="206819" y="132486"/>
                </a:lnTo>
                <a:lnTo>
                  <a:pt x="211594" y="132486"/>
                </a:lnTo>
                <a:lnTo>
                  <a:pt x="217779" y="127406"/>
                </a:lnTo>
                <a:lnTo>
                  <a:pt x="217868" y="124866"/>
                </a:lnTo>
                <a:lnTo>
                  <a:pt x="217906" y="123596"/>
                </a:lnTo>
                <a:lnTo>
                  <a:pt x="217995" y="121056"/>
                </a:lnTo>
                <a:lnTo>
                  <a:pt x="218084" y="118516"/>
                </a:lnTo>
                <a:lnTo>
                  <a:pt x="218173" y="115976"/>
                </a:lnTo>
                <a:lnTo>
                  <a:pt x="217639" y="114706"/>
                </a:lnTo>
                <a:lnTo>
                  <a:pt x="214503" y="107086"/>
                </a:lnTo>
                <a:lnTo>
                  <a:pt x="209626" y="107086"/>
                </a:lnTo>
                <a:lnTo>
                  <a:pt x="209626" y="119786"/>
                </a:lnTo>
                <a:lnTo>
                  <a:pt x="207416" y="123596"/>
                </a:lnTo>
                <a:lnTo>
                  <a:pt x="195580" y="123596"/>
                </a:lnTo>
                <a:lnTo>
                  <a:pt x="195580" y="178206"/>
                </a:lnTo>
                <a:lnTo>
                  <a:pt x="186956" y="180746"/>
                </a:lnTo>
                <a:lnTo>
                  <a:pt x="178435" y="180746"/>
                </a:lnTo>
                <a:lnTo>
                  <a:pt x="170980" y="176936"/>
                </a:lnTo>
                <a:lnTo>
                  <a:pt x="171792" y="133756"/>
                </a:lnTo>
                <a:lnTo>
                  <a:pt x="171818" y="132486"/>
                </a:lnTo>
                <a:lnTo>
                  <a:pt x="195465" y="132486"/>
                </a:lnTo>
                <a:lnTo>
                  <a:pt x="195580" y="178206"/>
                </a:lnTo>
                <a:lnTo>
                  <a:pt x="195580" y="123596"/>
                </a:lnTo>
                <a:lnTo>
                  <a:pt x="158521" y="123596"/>
                </a:lnTo>
                <a:lnTo>
                  <a:pt x="157708" y="121056"/>
                </a:lnTo>
                <a:lnTo>
                  <a:pt x="157632" y="119786"/>
                </a:lnTo>
                <a:lnTo>
                  <a:pt x="157568" y="118516"/>
                </a:lnTo>
                <a:lnTo>
                  <a:pt x="158419" y="114706"/>
                </a:lnTo>
                <a:lnTo>
                  <a:pt x="207708" y="114706"/>
                </a:lnTo>
                <a:lnTo>
                  <a:pt x="208800" y="115976"/>
                </a:lnTo>
                <a:lnTo>
                  <a:pt x="209626" y="119786"/>
                </a:lnTo>
                <a:lnTo>
                  <a:pt x="209626" y="107086"/>
                </a:lnTo>
                <a:lnTo>
                  <a:pt x="207746" y="107086"/>
                </a:lnTo>
                <a:lnTo>
                  <a:pt x="204609" y="102006"/>
                </a:lnTo>
                <a:lnTo>
                  <a:pt x="204965" y="95656"/>
                </a:lnTo>
                <a:lnTo>
                  <a:pt x="212712" y="94386"/>
                </a:lnTo>
                <a:lnTo>
                  <a:pt x="213664" y="93116"/>
                </a:lnTo>
                <a:lnTo>
                  <a:pt x="213575" y="90576"/>
                </a:lnTo>
                <a:lnTo>
                  <a:pt x="213436" y="88036"/>
                </a:lnTo>
                <a:lnTo>
                  <a:pt x="211455" y="86766"/>
                </a:lnTo>
                <a:lnTo>
                  <a:pt x="208508" y="84226"/>
                </a:lnTo>
                <a:lnTo>
                  <a:pt x="215696" y="82956"/>
                </a:lnTo>
                <a:lnTo>
                  <a:pt x="218008" y="81686"/>
                </a:lnTo>
                <a:lnTo>
                  <a:pt x="223075" y="75336"/>
                </a:lnTo>
                <a:lnTo>
                  <a:pt x="218579" y="71526"/>
                </a:lnTo>
                <a:lnTo>
                  <a:pt x="215303" y="71526"/>
                </a:lnTo>
                <a:lnTo>
                  <a:pt x="218859" y="68986"/>
                </a:lnTo>
                <a:lnTo>
                  <a:pt x="218541" y="66446"/>
                </a:lnTo>
                <a:lnTo>
                  <a:pt x="219367" y="62636"/>
                </a:lnTo>
                <a:lnTo>
                  <a:pt x="217665" y="60096"/>
                </a:lnTo>
                <a:lnTo>
                  <a:pt x="212839" y="61366"/>
                </a:lnTo>
                <a:lnTo>
                  <a:pt x="210553" y="62636"/>
                </a:lnTo>
                <a:lnTo>
                  <a:pt x="207911" y="66446"/>
                </a:lnTo>
                <a:lnTo>
                  <a:pt x="206883" y="48666"/>
                </a:lnTo>
                <a:lnTo>
                  <a:pt x="201371" y="30886"/>
                </a:lnTo>
                <a:lnTo>
                  <a:pt x="201371" y="48666"/>
                </a:lnTo>
                <a:lnTo>
                  <a:pt x="201028" y="57556"/>
                </a:lnTo>
                <a:lnTo>
                  <a:pt x="200926" y="60096"/>
                </a:lnTo>
                <a:lnTo>
                  <a:pt x="200825" y="62636"/>
                </a:lnTo>
                <a:lnTo>
                  <a:pt x="199301" y="76606"/>
                </a:lnTo>
                <a:lnTo>
                  <a:pt x="198081" y="90576"/>
                </a:lnTo>
                <a:lnTo>
                  <a:pt x="197993" y="107086"/>
                </a:lnTo>
                <a:lnTo>
                  <a:pt x="168414" y="107086"/>
                </a:lnTo>
                <a:lnTo>
                  <a:pt x="168084" y="95656"/>
                </a:lnTo>
                <a:lnTo>
                  <a:pt x="167982" y="91846"/>
                </a:lnTo>
                <a:lnTo>
                  <a:pt x="167868" y="88036"/>
                </a:lnTo>
                <a:lnTo>
                  <a:pt x="167767" y="84226"/>
                </a:lnTo>
                <a:lnTo>
                  <a:pt x="167652" y="80416"/>
                </a:lnTo>
                <a:lnTo>
                  <a:pt x="167551" y="76606"/>
                </a:lnTo>
                <a:lnTo>
                  <a:pt x="167513" y="75336"/>
                </a:lnTo>
                <a:lnTo>
                  <a:pt x="167411" y="71526"/>
                </a:lnTo>
                <a:lnTo>
                  <a:pt x="167373" y="70256"/>
                </a:lnTo>
                <a:lnTo>
                  <a:pt x="166763" y="48666"/>
                </a:lnTo>
                <a:lnTo>
                  <a:pt x="201371" y="48666"/>
                </a:lnTo>
                <a:lnTo>
                  <a:pt x="201371" y="30886"/>
                </a:lnTo>
                <a:lnTo>
                  <a:pt x="198081" y="27406"/>
                </a:lnTo>
                <a:lnTo>
                  <a:pt x="198081" y="39776"/>
                </a:lnTo>
                <a:lnTo>
                  <a:pt x="169316" y="39776"/>
                </a:lnTo>
                <a:lnTo>
                  <a:pt x="174053" y="33426"/>
                </a:lnTo>
                <a:lnTo>
                  <a:pt x="179603" y="30886"/>
                </a:lnTo>
                <a:lnTo>
                  <a:pt x="189382" y="32156"/>
                </a:lnTo>
                <a:lnTo>
                  <a:pt x="195427" y="34696"/>
                </a:lnTo>
                <a:lnTo>
                  <a:pt x="198081" y="39776"/>
                </a:lnTo>
                <a:lnTo>
                  <a:pt x="198081" y="27406"/>
                </a:lnTo>
                <a:lnTo>
                  <a:pt x="197777" y="27076"/>
                </a:lnTo>
                <a:lnTo>
                  <a:pt x="190157" y="24536"/>
                </a:lnTo>
                <a:lnTo>
                  <a:pt x="182549" y="23266"/>
                </a:lnTo>
                <a:lnTo>
                  <a:pt x="174917" y="24536"/>
                </a:lnTo>
                <a:lnTo>
                  <a:pt x="168173" y="28346"/>
                </a:lnTo>
                <a:lnTo>
                  <a:pt x="162902" y="34696"/>
                </a:lnTo>
                <a:lnTo>
                  <a:pt x="159715" y="42316"/>
                </a:lnTo>
                <a:lnTo>
                  <a:pt x="158381" y="48666"/>
                </a:lnTo>
                <a:lnTo>
                  <a:pt x="160058" y="57556"/>
                </a:lnTo>
                <a:lnTo>
                  <a:pt x="160159" y="60096"/>
                </a:lnTo>
                <a:lnTo>
                  <a:pt x="160210" y="61366"/>
                </a:lnTo>
                <a:lnTo>
                  <a:pt x="160312" y="63906"/>
                </a:lnTo>
                <a:lnTo>
                  <a:pt x="161696" y="66446"/>
                </a:lnTo>
                <a:lnTo>
                  <a:pt x="160515" y="68986"/>
                </a:lnTo>
                <a:lnTo>
                  <a:pt x="159042" y="70256"/>
                </a:lnTo>
                <a:lnTo>
                  <a:pt x="155778" y="68986"/>
                </a:lnTo>
                <a:lnTo>
                  <a:pt x="154749" y="67716"/>
                </a:lnTo>
                <a:lnTo>
                  <a:pt x="155232" y="66446"/>
                </a:lnTo>
                <a:lnTo>
                  <a:pt x="155244" y="63906"/>
                </a:lnTo>
                <a:lnTo>
                  <a:pt x="152819" y="62636"/>
                </a:lnTo>
                <a:lnTo>
                  <a:pt x="148234" y="63906"/>
                </a:lnTo>
                <a:lnTo>
                  <a:pt x="147281" y="67716"/>
                </a:lnTo>
                <a:lnTo>
                  <a:pt x="150012" y="71526"/>
                </a:lnTo>
                <a:lnTo>
                  <a:pt x="151180" y="71526"/>
                </a:lnTo>
                <a:lnTo>
                  <a:pt x="151663" y="74371"/>
                </a:lnTo>
                <a:lnTo>
                  <a:pt x="150787" y="73723"/>
                </a:lnTo>
                <a:lnTo>
                  <a:pt x="148983" y="73863"/>
                </a:lnTo>
                <a:lnTo>
                  <a:pt x="146392" y="75272"/>
                </a:lnTo>
                <a:lnTo>
                  <a:pt x="145897" y="77165"/>
                </a:lnTo>
                <a:lnTo>
                  <a:pt x="147154" y="79959"/>
                </a:lnTo>
                <a:lnTo>
                  <a:pt x="149047" y="81140"/>
                </a:lnTo>
                <a:lnTo>
                  <a:pt x="152603" y="79121"/>
                </a:lnTo>
                <a:lnTo>
                  <a:pt x="153111" y="77089"/>
                </a:lnTo>
                <a:lnTo>
                  <a:pt x="152298" y="75438"/>
                </a:lnTo>
                <a:lnTo>
                  <a:pt x="158343" y="76606"/>
                </a:lnTo>
                <a:lnTo>
                  <a:pt x="158508" y="80416"/>
                </a:lnTo>
                <a:lnTo>
                  <a:pt x="155168" y="85496"/>
                </a:lnTo>
                <a:lnTo>
                  <a:pt x="152425" y="86766"/>
                </a:lnTo>
                <a:lnTo>
                  <a:pt x="148844" y="94386"/>
                </a:lnTo>
                <a:lnTo>
                  <a:pt x="161963" y="94386"/>
                </a:lnTo>
                <a:lnTo>
                  <a:pt x="160020" y="105816"/>
                </a:lnTo>
                <a:lnTo>
                  <a:pt x="155549" y="105816"/>
                </a:lnTo>
                <a:lnTo>
                  <a:pt x="152565" y="107086"/>
                </a:lnTo>
                <a:lnTo>
                  <a:pt x="147548" y="112166"/>
                </a:lnTo>
                <a:lnTo>
                  <a:pt x="147662" y="114706"/>
                </a:lnTo>
                <a:lnTo>
                  <a:pt x="147726" y="115976"/>
                </a:lnTo>
                <a:lnTo>
                  <a:pt x="147853" y="118516"/>
                </a:lnTo>
                <a:lnTo>
                  <a:pt x="147967" y="121056"/>
                </a:lnTo>
                <a:lnTo>
                  <a:pt x="148094" y="123596"/>
                </a:lnTo>
                <a:lnTo>
                  <a:pt x="148158" y="124866"/>
                </a:lnTo>
                <a:lnTo>
                  <a:pt x="153289" y="133756"/>
                </a:lnTo>
                <a:lnTo>
                  <a:pt x="160248" y="132486"/>
                </a:lnTo>
                <a:lnTo>
                  <a:pt x="163525" y="132486"/>
                </a:lnTo>
                <a:lnTo>
                  <a:pt x="162725" y="176936"/>
                </a:lnTo>
                <a:lnTo>
                  <a:pt x="162712" y="178206"/>
                </a:lnTo>
                <a:lnTo>
                  <a:pt x="153047" y="178206"/>
                </a:lnTo>
                <a:lnTo>
                  <a:pt x="153314" y="184556"/>
                </a:lnTo>
                <a:lnTo>
                  <a:pt x="151104" y="195986"/>
                </a:lnTo>
                <a:lnTo>
                  <a:pt x="151993" y="202336"/>
                </a:lnTo>
                <a:lnTo>
                  <a:pt x="159727" y="204876"/>
                </a:lnTo>
                <a:lnTo>
                  <a:pt x="159880" y="213766"/>
                </a:lnTo>
                <a:lnTo>
                  <a:pt x="159918" y="216306"/>
                </a:lnTo>
                <a:lnTo>
                  <a:pt x="160020" y="222656"/>
                </a:lnTo>
                <a:lnTo>
                  <a:pt x="160083" y="226466"/>
                </a:lnTo>
                <a:lnTo>
                  <a:pt x="160197" y="232816"/>
                </a:lnTo>
                <a:lnTo>
                  <a:pt x="160299" y="239166"/>
                </a:lnTo>
                <a:lnTo>
                  <a:pt x="160413" y="245516"/>
                </a:lnTo>
                <a:lnTo>
                  <a:pt x="160502" y="250596"/>
                </a:lnTo>
                <a:lnTo>
                  <a:pt x="160604" y="256946"/>
                </a:lnTo>
                <a:lnTo>
                  <a:pt x="160693" y="262026"/>
                </a:lnTo>
                <a:lnTo>
                  <a:pt x="153758" y="264566"/>
                </a:lnTo>
                <a:lnTo>
                  <a:pt x="148145" y="262026"/>
                </a:lnTo>
                <a:lnTo>
                  <a:pt x="143040" y="264883"/>
                </a:lnTo>
                <a:lnTo>
                  <a:pt x="143040" y="283616"/>
                </a:lnTo>
                <a:lnTo>
                  <a:pt x="140754" y="289966"/>
                </a:lnTo>
                <a:lnTo>
                  <a:pt x="108077" y="289966"/>
                </a:lnTo>
                <a:lnTo>
                  <a:pt x="74955" y="291236"/>
                </a:lnTo>
                <a:lnTo>
                  <a:pt x="8128" y="288696"/>
                </a:lnTo>
                <a:lnTo>
                  <a:pt x="5194" y="286156"/>
                </a:lnTo>
                <a:lnTo>
                  <a:pt x="6604" y="275996"/>
                </a:lnTo>
                <a:lnTo>
                  <a:pt x="141566" y="275996"/>
                </a:lnTo>
                <a:lnTo>
                  <a:pt x="143040" y="283616"/>
                </a:lnTo>
                <a:lnTo>
                  <a:pt x="143040" y="264883"/>
                </a:lnTo>
                <a:lnTo>
                  <a:pt x="141312" y="265836"/>
                </a:lnTo>
                <a:lnTo>
                  <a:pt x="134848" y="267106"/>
                </a:lnTo>
                <a:lnTo>
                  <a:pt x="127584" y="268376"/>
                </a:lnTo>
                <a:lnTo>
                  <a:pt x="120002" y="267106"/>
                </a:lnTo>
                <a:lnTo>
                  <a:pt x="112636" y="267106"/>
                </a:lnTo>
                <a:lnTo>
                  <a:pt x="110172" y="256946"/>
                </a:lnTo>
                <a:lnTo>
                  <a:pt x="112903" y="249326"/>
                </a:lnTo>
                <a:lnTo>
                  <a:pt x="123939" y="246786"/>
                </a:lnTo>
                <a:lnTo>
                  <a:pt x="130505" y="241706"/>
                </a:lnTo>
                <a:lnTo>
                  <a:pt x="133781" y="239166"/>
                </a:lnTo>
                <a:lnTo>
                  <a:pt x="139509" y="229006"/>
                </a:lnTo>
                <a:lnTo>
                  <a:pt x="138836" y="223926"/>
                </a:lnTo>
                <a:lnTo>
                  <a:pt x="138163" y="218846"/>
                </a:lnTo>
                <a:lnTo>
                  <a:pt x="131343" y="213944"/>
                </a:lnTo>
                <a:lnTo>
                  <a:pt x="131343" y="223926"/>
                </a:lnTo>
                <a:lnTo>
                  <a:pt x="129692" y="230276"/>
                </a:lnTo>
                <a:lnTo>
                  <a:pt x="126022" y="235356"/>
                </a:lnTo>
                <a:lnTo>
                  <a:pt x="120472" y="239166"/>
                </a:lnTo>
                <a:lnTo>
                  <a:pt x="113233" y="241706"/>
                </a:lnTo>
                <a:lnTo>
                  <a:pt x="113360" y="240436"/>
                </a:lnTo>
                <a:lnTo>
                  <a:pt x="113868" y="235356"/>
                </a:lnTo>
                <a:lnTo>
                  <a:pt x="117360" y="230276"/>
                </a:lnTo>
                <a:lnTo>
                  <a:pt x="121831" y="226466"/>
                </a:lnTo>
                <a:lnTo>
                  <a:pt x="123317" y="225196"/>
                </a:lnTo>
                <a:lnTo>
                  <a:pt x="131343" y="223926"/>
                </a:lnTo>
                <a:lnTo>
                  <a:pt x="131343" y="213944"/>
                </a:lnTo>
                <a:lnTo>
                  <a:pt x="131102" y="213766"/>
                </a:lnTo>
                <a:lnTo>
                  <a:pt x="122339" y="216306"/>
                </a:lnTo>
                <a:lnTo>
                  <a:pt x="113588" y="222656"/>
                </a:lnTo>
                <a:lnTo>
                  <a:pt x="106616" y="226466"/>
                </a:lnTo>
                <a:lnTo>
                  <a:pt x="102222" y="223926"/>
                </a:lnTo>
                <a:lnTo>
                  <a:pt x="102108" y="240436"/>
                </a:lnTo>
                <a:lnTo>
                  <a:pt x="95338" y="240436"/>
                </a:lnTo>
                <a:lnTo>
                  <a:pt x="89598" y="236626"/>
                </a:lnTo>
                <a:lnTo>
                  <a:pt x="85458" y="231546"/>
                </a:lnTo>
                <a:lnTo>
                  <a:pt x="83527" y="223926"/>
                </a:lnTo>
                <a:lnTo>
                  <a:pt x="92316" y="223926"/>
                </a:lnTo>
                <a:lnTo>
                  <a:pt x="99288" y="230276"/>
                </a:lnTo>
                <a:lnTo>
                  <a:pt x="102108" y="240436"/>
                </a:lnTo>
                <a:lnTo>
                  <a:pt x="102108" y="223862"/>
                </a:lnTo>
                <a:lnTo>
                  <a:pt x="100025" y="222656"/>
                </a:lnTo>
                <a:lnTo>
                  <a:pt x="91998" y="217576"/>
                </a:lnTo>
                <a:lnTo>
                  <a:pt x="83642" y="215036"/>
                </a:lnTo>
                <a:lnTo>
                  <a:pt x="76060" y="216306"/>
                </a:lnTo>
                <a:lnTo>
                  <a:pt x="75742" y="222656"/>
                </a:lnTo>
                <a:lnTo>
                  <a:pt x="75615" y="225196"/>
                </a:lnTo>
                <a:lnTo>
                  <a:pt x="104813" y="253136"/>
                </a:lnTo>
                <a:lnTo>
                  <a:pt x="104444" y="260756"/>
                </a:lnTo>
                <a:lnTo>
                  <a:pt x="104317" y="263296"/>
                </a:lnTo>
                <a:lnTo>
                  <a:pt x="104203" y="265836"/>
                </a:lnTo>
                <a:lnTo>
                  <a:pt x="101053" y="267106"/>
                </a:lnTo>
                <a:lnTo>
                  <a:pt x="37795" y="267106"/>
                </a:lnTo>
                <a:lnTo>
                  <a:pt x="36614" y="260756"/>
                </a:lnTo>
                <a:lnTo>
                  <a:pt x="36677" y="256946"/>
                </a:lnTo>
                <a:lnTo>
                  <a:pt x="37477" y="250596"/>
                </a:lnTo>
                <a:lnTo>
                  <a:pt x="49669" y="246786"/>
                </a:lnTo>
                <a:lnTo>
                  <a:pt x="56083" y="240436"/>
                </a:lnTo>
                <a:lnTo>
                  <a:pt x="58661" y="237896"/>
                </a:lnTo>
                <a:lnTo>
                  <a:pt x="63766" y="227736"/>
                </a:lnTo>
                <a:lnTo>
                  <a:pt x="63893" y="225196"/>
                </a:lnTo>
                <a:lnTo>
                  <a:pt x="64211" y="218846"/>
                </a:lnTo>
                <a:lnTo>
                  <a:pt x="64338" y="216306"/>
                </a:lnTo>
                <a:lnTo>
                  <a:pt x="56248" y="215239"/>
                </a:lnTo>
                <a:lnTo>
                  <a:pt x="56248" y="225196"/>
                </a:lnTo>
                <a:lnTo>
                  <a:pt x="54051" y="231546"/>
                </a:lnTo>
                <a:lnTo>
                  <a:pt x="49542" y="236626"/>
                </a:lnTo>
                <a:lnTo>
                  <a:pt x="44132" y="240436"/>
                </a:lnTo>
                <a:lnTo>
                  <a:pt x="39268" y="240436"/>
                </a:lnTo>
                <a:lnTo>
                  <a:pt x="39344" y="239166"/>
                </a:lnTo>
                <a:lnTo>
                  <a:pt x="39420" y="237896"/>
                </a:lnTo>
                <a:lnTo>
                  <a:pt x="39497" y="236626"/>
                </a:lnTo>
                <a:lnTo>
                  <a:pt x="39573" y="235356"/>
                </a:lnTo>
                <a:lnTo>
                  <a:pt x="39649" y="234086"/>
                </a:lnTo>
                <a:lnTo>
                  <a:pt x="44196" y="227736"/>
                </a:lnTo>
                <a:lnTo>
                  <a:pt x="47358" y="226466"/>
                </a:lnTo>
                <a:lnTo>
                  <a:pt x="50520" y="225196"/>
                </a:lnTo>
                <a:lnTo>
                  <a:pt x="56248" y="225196"/>
                </a:lnTo>
                <a:lnTo>
                  <a:pt x="56248" y="215239"/>
                </a:lnTo>
                <a:lnTo>
                  <a:pt x="54724" y="215036"/>
                </a:lnTo>
                <a:lnTo>
                  <a:pt x="46304" y="218846"/>
                </a:lnTo>
                <a:lnTo>
                  <a:pt x="38595" y="222656"/>
                </a:lnTo>
                <a:lnTo>
                  <a:pt x="31089" y="226466"/>
                </a:lnTo>
                <a:lnTo>
                  <a:pt x="29121" y="225196"/>
                </a:lnTo>
                <a:lnTo>
                  <a:pt x="24917" y="222491"/>
                </a:lnTo>
                <a:lnTo>
                  <a:pt x="24917" y="239166"/>
                </a:lnTo>
                <a:lnTo>
                  <a:pt x="19951" y="240436"/>
                </a:lnTo>
                <a:lnTo>
                  <a:pt x="14300" y="236626"/>
                </a:lnTo>
                <a:lnTo>
                  <a:pt x="10287" y="231546"/>
                </a:lnTo>
                <a:lnTo>
                  <a:pt x="10274" y="225196"/>
                </a:lnTo>
                <a:lnTo>
                  <a:pt x="15341" y="226466"/>
                </a:lnTo>
                <a:lnTo>
                  <a:pt x="20866" y="229006"/>
                </a:lnTo>
                <a:lnTo>
                  <a:pt x="24752" y="234086"/>
                </a:lnTo>
                <a:lnTo>
                  <a:pt x="24790" y="235356"/>
                </a:lnTo>
                <a:lnTo>
                  <a:pt x="24917" y="239166"/>
                </a:lnTo>
                <a:lnTo>
                  <a:pt x="24917" y="222491"/>
                </a:lnTo>
                <a:lnTo>
                  <a:pt x="17310" y="217576"/>
                </a:lnTo>
                <a:lnTo>
                  <a:pt x="9118" y="215036"/>
                </a:lnTo>
                <a:lnTo>
                  <a:pt x="2184" y="217576"/>
                </a:lnTo>
                <a:lnTo>
                  <a:pt x="558" y="229006"/>
                </a:lnTo>
                <a:lnTo>
                  <a:pt x="5448" y="239166"/>
                </a:lnTo>
                <a:lnTo>
                  <a:pt x="14541" y="246786"/>
                </a:lnTo>
                <a:lnTo>
                  <a:pt x="25514" y="250596"/>
                </a:lnTo>
                <a:lnTo>
                  <a:pt x="30492" y="251866"/>
                </a:lnTo>
                <a:lnTo>
                  <a:pt x="29718" y="260756"/>
                </a:lnTo>
                <a:lnTo>
                  <a:pt x="29603" y="262026"/>
                </a:lnTo>
                <a:lnTo>
                  <a:pt x="29502" y="263296"/>
                </a:lnTo>
                <a:lnTo>
                  <a:pt x="27863" y="267106"/>
                </a:lnTo>
                <a:lnTo>
                  <a:pt x="0" y="268376"/>
                </a:lnTo>
                <a:lnTo>
                  <a:pt x="114" y="278536"/>
                </a:lnTo>
                <a:lnTo>
                  <a:pt x="228" y="288696"/>
                </a:lnTo>
                <a:lnTo>
                  <a:pt x="342" y="297586"/>
                </a:lnTo>
                <a:lnTo>
                  <a:pt x="35471" y="296316"/>
                </a:lnTo>
                <a:lnTo>
                  <a:pt x="105079" y="296316"/>
                </a:lnTo>
                <a:lnTo>
                  <a:pt x="140296" y="297586"/>
                </a:lnTo>
                <a:lnTo>
                  <a:pt x="141478" y="298856"/>
                </a:lnTo>
                <a:lnTo>
                  <a:pt x="144094" y="301396"/>
                </a:lnTo>
                <a:lnTo>
                  <a:pt x="146431" y="301396"/>
                </a:lnTo>
                <a:lnTo>
                  <a:pt x="225044" y="298856"/>
                </a:lnTo>
                <a:lnTo>
                  <a:pt x="258394" y="296316"/>
                </a:lnTo>
                <a:lnTo>
                  <a:pt x="363105" y="296316"/>
                </a:lnTo>
                <a:lnTo>
                  <a:pt x="364972" y="293776"/>
                </a:lnTo>
                <a:lnTo>
                  <a:pt x="366852" y="291236"/>
                </a:lnTo>
                <a:lnTo>
                  <a:pt x="368020" y="283616"/>
                </a:lnTo>
                <a:close/>
              </a:path>
            </a:pathLst>
          </a:custGeom>
          <a:solidFill>
            <a:srgbClr val="00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4" name="object 59">
            <a:extLst>
              <a:ext uri="{FF2B5EF4-FFF2-40B4-BE49-F238E27FC236}">
                <a16:creationId xmlns:a16="http://schemas.microsoft.com/office/drawing/2014/main" id="{C535453D-F6FB-1DE0-92C4-167F03196D2F}"/>
              </a:ext>
            </a:extLst>
          </p:cNvPr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41060" y="5697035"/>
            <a:ext cx="374427" cy="297907"/>
          </a:xfrm>
          <a:prstGeom prst="rect">
            <a:avLst/>
          </a:prstGeom>
        </p:spPr>
      </p:pic>
      <p:sp>
        <p:nvSpPr>
          <p:cNvPr id="235" name="object 60">
            <a:extLst>
              <a:ext uri="{FF2B5EF4-FFF2-40B4-BE49-F238E27FC236}">
                <a16:creationId xmlns:a16="http://schemas.microsoft.com/office/drawing/2014/main" id="{13FCB329-D180-BE3D-1659-7E2FD0AF1165}"/>
              </a:ext>
            </a:extLst>
          </p:cNvPr>
          <p:cNvSpPr/>
          <p:nvPr/>
        </p:nvSpPr>
        <p:spPr>
          <a:xfrm>
            <a:off x="693318" y="6175718"/>
            <a:ext cx="255904" cy="330835"/>
          </a:xfrm>
          <a:custGeom>
            <a:avLst/>
            <a:gdLst/>
            <a:ahLst/>
            <a:cxnLst/>
            <a:rect l="l" t="t" r="r" b="b"/>
            <a:pathLst>
              <a:path w="255905" h="330834">
                <a:moveTo>
                  <a:pt x="72961" y="115392"/>
                </a:moveTo>
                <a:lnTo>
                  <a:pt x="67741" y="109994"/>
                </a:lnTo>
                <a:lnTo>
                  <a:pt x="66167" y="109626"/>
                </a:lnTo>
                <a:lnTo>
                  <a:pt x="66167" y="167513"/>
                </a:lnTo>
                <a:lnTo>
                  <a:pt x="65709" y="190360"/>
                </a:lnTo>
                <a:lnTo>
                  <a:pt x="64300" y="212305"/>
                </a:lnTo>
                <a:lnTo>
                  <a:pt x="64249" y="213169"/>
                </a:lnTo>
                <a:lnTo>
                  <a:pt x="64096" y="214896"/>
                </a:lnTo>
                <a:lnTo>
                  <a:pt x="60134" y="217411"/>
                </a:lnTo>
                <a:lnTo>
                  <a:pt x="57556" y="217411"/>
                </a:lnTo>
                <a:lnTo>
                  <a:pt x="53936" y="215112"/>
                </a:lnTo>
                <a:lnTo>
                  <a:pt x="53911" y="117513"/>
                </a:lnTo>
                <a:lnTo>
                  <a:pt x="57607" y="117055"/>
                </a:lnTo>
                <a:lnTo>
                  <a:pt x="60833" y="117055"/>
                </a:lnTo>
                <a:lnTo>
                  <a:pt x="64490" y="117970"/>
                </a:lnTo>
                <a:lnTo>
                  <a:pt x="64681" y="121297"/>
                </a:lnTo>
                <a:lnTo>
                  <a:pt x="65760" y="144526"/>
                </a:lnTo>
                <a:lnTo>
                  <a:pt x="66167" y="167513"/>
                </a:lnTo>
                <a:lnTo>
                  <a:pt x="66167" y="109626"/>
                </a:lnTo>
                <a:lnTo>
                  <a:pt x="57188" y="107480"/>
                </a:lnTo>
                <a:lnTo>
                  <a:pt x="46443" y="110439"/>
                </a:lnTo>
                <a:lnTo>
                  <a:pt x="45999" y="190360"/>
                </a:lnTo>
                <a:lnTo>
                  <a:pt x="45872" y="212305"/>
                </a:lnTo>
                <a:lnTo>
                  <a:pt x="45834" y="219951"/>
                </a:lnTo>
                <a:lnTo>
                  <a:pt x="53619" y="225412"/>
                </a:lnTo>
                <a:lnTo>
                  <a:pt x="65201" y="225755"/>
                </a:lnTo>
                <a:lnTo>
                  <a:pt x="72555" y="220141"/>
                </a:lnTo>
                <a:lnTo>
                  <a:pt x="72567" y="217411"/>
                </a:lnTo>
                <a:lnTo>
                  <a:pt x="72669" y="190360"/>
                </a:lnTo>
                <a:lnTo>
                  <a:pt x="72758" y="167513"/>
                </a:lnTo>
                <a:lnTo>
                  <a:pt x="72847" y="144526"/>
                </a:lnTo>
                <a:lnTo>
                  <a:pt x="72948" y="117055"/>
                </a:lnTo>
                <a:lnTo>
                  <a:pt x="72961" y="115392"/>
                </a:lnTo>
                <a:close/>
              </a:path>
              <a:path w="255905" h="330834">
                <a:moveTo>
                  <a:pt x="119494" y="275615"/>
                </a:moveTo>
                <a:lnTo>
                  <a:pt x="117576" y="260959"/>
                </a:lnTo>
                <a:lnTo>
                  <a:pt x="110820" y="248183"/>
                </a:lnTo>
                <a:lnTo>
                  <a:pt x="110439" y="247688"/>
                </a:lnTo>
                <a:lnTo>
                  <a:pt x="110439" y="270840"/>
                </a:lnTo>
                <a:lnTo>
                  <a:pt x="110401" y="272859"/>
                </a:lnTo>
                <a:lnTo>
                  <a:pt x="110286" y="278396"/>
                </a:lnTo>
                <a:lnTo>
                  <a:pt x="110172" y="283400"/>
                </a:lnTo>
                <a:lnTo>
                  <a:pt x="107365" y="295465"/>
                </a:lnTo>
                <a:lnTo>
                  <a:pt x="107276" y="295871"/>
                </a:lnTo>
                <a:lnTo>
                  <a:pt x="100584" y="307555"/>
                </a:lnTo>
                <a:lnTo>
                  <a:pt x="88963" y="317715"/>
                </a:lnTo>
                <a:lnTo>
                  <a:pt x="84734" y="280682"/>
                </a:lnTo>
                <a:lnTo>
                  <a:pt x="84632" y="279831"/>
                </a:lnTo>
                <a:lnTo>
                  <a:pt x="84543" y="279069"/>
                </a:lnTo>
                <a:lnTo>
                  <a:pt x="81546" y="273837"/>
                </a:lnTo>
                <a:lnTo>
                  <a:pt x="80149" y="272859"/>
                </a:lnTo>
                <a:lnTo>
                  <a:pt x="75145" y="269341"/>
                </a:lnTo>
                <a:lnTo>
                  <a:pt x="67284" y="265785"/>
                </a:lnTo>
                <a:lnTo>
                  <a:pt x="59918" y="263372"/>
                </a:lnTo>
                <a:lnTo>
                  <a:pt x="53098" y="264680"/>
                </a:lnTo>
                <a:lnTo>
                  <a:pt x="31051" y="317715"/>
                </a:lnTo>
                <a:lnTo>
                  <a:pt x="30988" y="318846"/>
                </a:lnTo>
                <a:lnTo>
                  <a:pt x="17081" y="304800"/>
                </a:lnTo>
                <a:lnTo>
                  <a:pt x="9601" y="287058"/>
                </a:lnTo>
                <a:lnTo>
                  <a:pt x="9474" y="280682"/>
                </a:lnTo>
                <a:lnTo>
                  <a:pt x="9385" y="275615"/>
                </a:lnTo>
                <a:lnTo>
                  <a:pt x="9258" y="269341"/>
                </a:lnTo>
                <a:lnTo>
                  <a:pt x="9232" y="267830"/>
                </a:lnTo>
                <a:lnTo>
                  <a:pt x="16675" y="249339"/>
                </a:lnTo>
                <a:lnTo>
                  <a:pt x="37299" y="228625"/>
                </a:lnTo>
                <a:lnTo>
                  <a:pt x="35318" y="104355"/>
                </a:lnTo>
                <a:lnTo>
                  <a:pt x="35242" y="99771"/>
                </a:lnTo>
                <a:lnTo>
                  <a:pt x="26085" y="90678"/>
                </a:lnTo>
                <a:lnTo>
                  <a:pt x="17284" y="81026"/>
                </a:lnTo>
                <a:lnTo>
                  <a:pt x="10795" y="70383"/>
                </a:lnTo>
                <a:lnTo>
                  <a:pt x="8623" y="58534"/>
                </a:lnTo>
                <a:lnTo>
                  <a:pt x="8699" y="57023"/>
                </a:lnTo>
                <a:lnTo>
                  <a:pt x="31559" y="12992"/>
                </a:lnTo>
                <a:lnTo>
                  <a:pt x="32664" y="43662"/>
                </a:lnTo>
                <a:lnTo>
                  <a:pt x="32727" y="45250"/>
                </a:lnTo>
                <a:lnTo>
                  <a:pt x="32804" y="47459"/>
                </a:lnTo>
                <a:lnTo>
                  <a:pt x="32931" y="50927"/>
                </a:lnTo>
                <a:lnTo>
                  <a:pt x="32994" y="52616"/>
                </a:lnTo>
                <a:lnTo>
                  <a:pt x="33083" y="55219"/>
                </a:lnTo>
                <a:lnTo>
                  <a:pt x="39890" y="58534"/>
                </a:lnTo>
                <a:lnTo>
                  <a:pt x="46520" y="62534"/>
                </a:lnTo>
                <a:lnTo>
                  <a:pt x="53174" y="65887"/>
                </a:lnTo>
                <a:lnTo>
                  <a:pt x="60083" y="67246"/>
                </a:lnTo>
                <a:lnTo>
                  <a:pt x="66014" y="65887"/>
                </a:lnTo>
                <a:lnTo>
                  <a:pt x="66281" y="65887"/>
                </a:lnTo>
                <a:lnTo>
                  <a:pt x="87058" y="12992"/>
                </a:lnTo>
                <a:lnTo>
                  <a:pt x="102285" y="26009"/>
                </a:lnTo>
                <a:lnTo>
                  <a:pt x="109982" y="43662"/>
                </a:lnTo>
                <a:lnTo>
                  <a:pt x="109969" y="63284"/>
                </a:lnTo>
                <a:lnTo>
                  <a:pt x="102031" y="82334"/>
                </a:lnTo>
                <a:lnTo>
                  <a:pt x="81851" y="103060"/>
                </a:lnTo>
                <a:lnTo>
                  <a:pt x="82702" y="225348"/>
                </a:lnTo>
                <a:lnTo>
                  <a:pt x="82727" y="230314"/>
                </a:lnTo>
                <a:lnTo>
                  <a:pt x="92303" y="238709"/>
                </a:lnTo>
                <a:lnTo>
                  <a:pt x="101003" y="247992"/>
                </a:lnTo>
                <a:lnTo>
                  <a:pt x="107492" y="258559"/>
                </a:lnTo>
                <a:lnTo>
                  <a:pt x="110439" y="270840"/>
                </a:lnTo>
                <a:lnTo>
                  <a:pt x="110439" y="247688"/>
                </a:lnTo>
                <a:lnTo>
                  <a:pt x="101917" y="236562"/>
                </a:lnTo>
                <a:lnTo>
                  <a:pt x="93510" y="225348"/>
                </a:lnTo>
                <a:lnTo>
                  <a:pt x="90182" y="195529"/>
                </a:lnTo>
                <a:lnTo>
                  <a:pt x="90081" y="165049"/>
                </a:lnTo>
                <a:lnTo>
                  <a:pt x="90919" y="134467"/>
                </a:lnTo>
                <a:lnTo>
                  <a:pt x="90411" y="104355"/>
                </a:lnTo>
                <a:lnTo>
                  <a:pt x="104749" y="92697"/>
                </a:lnTo>
                <a:lnTo>
                  <a:pt x="114096" y="78955"/>
                </a:lnTo>
                <a:lnTo>
                  <a:pt x="118656" y="63614"/>
                </a:lnTo>
                <a:lnTo>
                  <a:pt x="118732" y="46799"/>
                </a:lnTo>
                <a:lnTo>
                  <a:pt x="114681" y="31330"/>
                </a:lnTo>
                <a:lnTo>
                  <a:pt x="106540" y="17386"/>
                </a:lnTo>
                <a:lnTo>
                  <a:pt x="101701" y="12992"/>
                </a:lnTo>
                <a:lnTo>
                  <a:pt x="94526" y="6451"/>
                </a:lnTo>
                <a:lnTo>
                  <a:pt x="78816" y="0"/>
                </a:lnTo>
                <a:lnTo>
                  <a:pt x="77533" y="43662"/>
                </a:lnTo>
                <a:lnTo>
                  <a:pt x="77482" y="45250"/>
                </a:lnTo>
                <a:lnTo>
                  <a:pt x="77393" y="48298"/>
                </a:lnTo>
                <a:lnTo>
                  <a:pt x="72186" y="52616"/>
                </a:lnTo>
                <a:lnTo>
                  <a:pt x="64439" y="59448"/>
                </a:lnTo>
                <a:lnTo>
                  <a:pt x="51574" y="57023"/>
                </a:lnTo>
                <a:lnTo>
                  <a:pt x="44246" y="50927"/>
                </a:lnTo>
                <a:lnTo>
                  <a:pt x="40525" y="47459"/>
                </a:lnTo>
                <a:lnTo>
                  <a:pt x="40601" y="43662"/>
                </a:lnTo>
                <a:lnTo>
                  <a:pt x="40894" y="34899"/>
                </a:lnTo>
                <a:lnTo>
                  <a:pt x="41122" y="26009"/>
                </a:lnTo>
                <a:lnTo>
                  <a:pt x="41109" y="21564"/>
                </a:lnTo>
                <a:lnTo>
                  <a:pt x="40690" y="12992"/>
                </a:lnTo>
                <a:lnTo>
                  <a:pt x="40640" y="11811"/>
                </a:lnTo>
                <a:lnTo>
                  <a:pt x="38531" y="330"/>
                </a:lnTo>
                <a:lnTo>
                  <a:pt x="23164" y="7785"/>
                </a:lnTo>
                <a:lnTo>
                  <a:pt x="11607" y="19050"/>
                </a:lnTo>
                <a:lnTo>
                  <a:pt x="3975" y="32727"/>
                </a:lnTo>
                <a:lnTo>
                  <a:pt x="571" y="46799"/>
                </a:lnTo>
                <a:lnTo>
                  <a:pt x="635" y="55219"/>
                </a:lnTo>
                <a:lnTo>
                  <a:pt x="14503" y="92430"/>
                </a:lnTo>
                <a:lnTo>
                  <a:pt x="27660" y="103060"/>
                </a:lnTo>
                <a:lnTo>
                  <a:pt x="28486" y="225348"/>
                </a:lnTo>
                <a:lnTo>
                  <a:pt x="28486" y="226314"/>
                </a:lnTo>
                <a:lnTo>
                  <a:pt x="16040" y="237045"/>
                </a:lnTo>
                <a:lnTo>
                  <a:pt x="6858" y="249783"/>
                </a:lnTo>
                <a:lnTo>
                  <a:pt x="1371" y="264172"/>
                </a:lnTo>
                <a:lnTo>
                  <a:pt x="127" y="278396"/>
                </a:lnTo>
                <a:lnTo>
                  <a:pt x="0" y="279831"/>
                </a:lnTo>
                <a:lnTo>
                  <a:pt x="4533" y="295465"/>
                </a:lnTo>
                <a:lnTo>
                  <a:pt x="7264" y="304800"/>
                </a:lnTo>
                <a:lnTo>
                  <a:pt x="21285" y="322313"/>
                </a:lnTo>
                <a:lnTo>
                  <a:pt x="35039" y="329095"/>
                </a:lnTo>
                <a:lnTo>
                  <a:pt x="41287" y="321678"/>
                </a:lnTo>
                <a:lnTo>
                  <a:pt x="41313" y="318846"/>
                </a:lnTo>
                <a:lnTo>
                  <a:pt x="41414" y="304800"/>
                </a:lnTo>
                <a:lnTo>
                  <a:pt x="41490" y="295465"/>
                </a:lnTo>
                <a:lnTo>
                  <a:pt x="41592" y="280682"/>
                </a:lnTo>
                <a:lnTo>
                  <a:pt x="57277" y="273138"/>
                </a:lnTo>
                <a:lnTo>
                  <a:pt x="64808" y="272859"/>
                </a:lnTo>
                <a:lnTo>
                  <a:pt x="71005" y="278396"/>
                </a:lnTo>
                <a:lnTo>
                  <a:pt x="77317" y="282079"/>
                </a:lnTo>
                <a:lnTo>
                  <a:pt x="79260" y="328485"/>
                </a:lnTo>
                <a:lnTo>
                  <a:pt x="95542" y="324192"/>
                </a:lnTo>
                <a:lnTo>
                  <a:pt x="102209" y="317715"/>
                </a:lnTo>
                <a:lnTo>
                  <a:pt x="107657" y="312420"/>
                </a:lnTo>
                <a:lnTo>
                  <a:pt x="115633" y="295465"/>
                </a:lnTo>
                <a:lnTo>
                  <a:pt x="119494" y="275615"/>
                </a:lnTo>
                <a:close/>
              </a:path>
              <a:path w="255905" h="330834">
                <a:moveTo>
                  <a:pt x="221094" y="31699"/>
                </a:moveTo>
                <a:lnTo>
                  <a:pt x="220573" y="26365"/>
                </a:lnTo>
                <a:lnTo>
                  <a:pt x="220548" y="26047"/>
                </a:lnTo>
                <a:lnTo>
                  <a:pt x="219862" y="18884"/>
                </a:lnTo>
                <a:lnTo>
                  <a:pt x="219824" y="18440"/>
                </a:lnTo>
                <a:lnTo>
                  <a:pt x="212801" y="18516"/>
                </a:lnTo>
                <a:lnTo>
                  <a:pt x="212801" y="34163"/>
                </a:lnTo>
                <a:lnTo>
                  <a:pt x="209448" y="42379"/>
                </a:lnTo>
                <a:lnTo>
                  <a:pt x="203454" y="48742"/>
                </a:lnTo>
                <a:lnTo>
                  <a:pt x="195986" y="50990"/>
                </a:lnTo>
                <a:lnTo>
                  <a:pt x="188214" y="48056"/>
                </a:lnTo>
                <a:lnTo>
                  <a:pt x="183083" y="41719"/>
                </a:lnTo>
                <a:lnTo>
                  <a:pt x="180759" y="34163"/>
                </a:lnTo>
                <a:lnTo>
                  <a:pt x="180733" y="31699"/>
                </a:lnTo>
                <a:lnTo>
                  <a:pt x="180975" y="26365"/>
                </a:lnTo>
                <a:lnTo>
                  <a:pt x="180987" y="26047"/>
                </a:lnTo>
                <a:lnTo>
                  <a:pt x="212369" y="26365"/>
                </a:lnTo>
                <a:lnTo>
                  <a:pt x="212661" y="31699"/>
                </a:lnTo>
                <a:lnTo>
                  <a:pt x="212686" y="32080"/>
                </a:lnTo>
                <a:lnTo>
                  <a:pt x="212801" y="34163"/>
                </a:lnTo>
                <a:lnTo>
                  <a:pt x="212801" y="18516"/>
                </a:lnTo>
                <a:lnTo>
                  <a:pt x="171754" y="18884"/>
                </a:lnTo>
                <a:lnTo>
                  <a:pt x="172135" y="31699"/>
                </a:lnTo>
                <a:lnTo>
                  <a:pt x="172148" y="32080"/>
                </a:lnTo>
                <a:lnTo>
                  <a:pt x="176225" y="44856"/>
                </a:lnTo>
                <a:lnTo>
                  <a:pt x="184086" y="54660"/>
                </a:lnTo>
                <a:lnTo>
                  <a:pt x="195795" y="59004"/>
                </a:lnTo>
                <a:lnTo>
                  <a:pt x="208267" y="55372"/>
                </a:lnTo>
                <a:lnTo>
                  <a:pt x="211988" y="50990"/>
                </a:lnTo>
                <a:lnTo>
                  <a:pt x="216966" y="45135"/>
                </a:lnTo>
                <a:lnTo>
                  <a:pt x="220980" y="32080"/>
                </a:lnTo>
                <a:lnTo>
                  <a:pt x="221094" y="31699"/>
                </a:lnTo>
                <a:close/>
              </a:path>
              <a:path w="255905" h="330834">
                <a:moveTo>
                  <a:pt x="255752" y="269976"/>
                </a:moveTo>
                <a:lnTo>
                  <a:pt x="255739" y="210045"/>
                </a:lnTo>
                <a:lnTo>
                  <a:pt x="255739" y="206667"/>
                </a:lnTo>
                <a:lnTo>
                  <a:pt x="251548" y="202628"/>
                </a:lnTo>
                <a:lnTo>
                  <a:pt x="248246" y="202476"/>
                </a:lnTo>
                <a:lnTo>
                  <a:pt x="248246" y="210045"/>
                </a:lnTo>
                <a:lnTo>
                  <a:pt x="245275" y="269976"/>
                </a:lnTo>
                <a:lnTo>
                  <a:pt x="226695" y="304292"/>
                </a:lnTo>
                <a:lnTo>
                  <a:pt x="197294" y="320014"/>
                </a:lnTo>
                <a:lnTo>
                  <a:pt x="182333" y="315366"/>
                </a:lnTo>
                <a:lnTo>
                  <a:pt x="167741" y="305206"/>
                </a:lnTo>
                <a:lnTo>
                  <a:pt x="155752" y="291922"/>
                </a:lnTo>
                <a:lnTo>
                  <a:pt x="148628" y="277939"/>
                </a:lnTo>
                <a:lnTo>
                  <a:pt x="145199" y="211277"/>
                </a:lnTo>
                <a:lnTo>
                  <a:pt x="175247" y="210045"/>
                </a:lnTo>
                <a:lnTo>
                  <a:pt x="178371" y="210045"/>
                </a:lnTo>
                <a:lnTo>
                  <a:pt x="181114" y="227888"/>
                </a:lnTo>
                <a:lnTo>
                  <a:pt x="184505" y="244386"/>
                </a:lnTo>
                <a:lnTo>
                  <a:pt x="184531" y="244551"/>
                </a:lnTo>
                <a:lnTo>
                  <a:pt x="189458" y="256616"/>
                </a:lnTo>
                <a:lnTo>
                  <a:pt x="196735" y="260743"/>
                </a:lnTo>
                <a:lnTo>
                  <a:pt x="204508" y="255778"/>
                </a:lnTo>
                <a:lnTo>
                  <a:pt x="205257" y="253923"/>
                </a:lnTo>
                <a:lnTo>
                  <a:pt x="209080" y="244551"/>
                </a:lnTo>
                <a:lnTo>
                  <a:pt x="209156" y="244386"/>
                </a:lnTo>
                <a:lnTo>
                  <a:pt x="212077" y="229539"/>
                </a:lnTo>
                <a:lnTo>
                  <a:pt x="215265" y="211277"/>
                </a:lnTo>
                <a:lnTo>
                  <a:pt x="215392" y="210578"/>
                </a:lnTo>
                <a:lnTo>
                  <a:pt x="248246" y="210045"/>
                </a:lnTo>
                <a:lnTo>
                  <a:pt x="248246" y="202476"/>
                </a:lnTo>
                <a:lnTo>
                  <a:pt x="241185" y="202133"/>
                </a:lnTo>
                <a:lnTo>
                  <a:pt x="227939" y="201993"/>
                </a:lnTo>
                <a:lnTo>
                  <a:pt x="215087" y="198983"/>
                </a:lnTo>
                <a:lnTo>
                  <a:pt x="217309" y="192709"/>
                </a:lnTo>
                <a:lnTo>
                  <a:pt x="215671" y="189115"/>
                </a:lnTo>
                <a:lnTo>
                  <a:pt x="213575" y="184518"/>
                </a:lnTo>
                <a:lnTo>
                  <a:pt x="213309" y="183908"/>
                </a:lnTo>
                <a:lnTo>
                  <a:pt x="211937" y="180619"/>
                </a:lnTo>
                <a:lnTo>
                  <a:pt x="211950" y="89750"/>
                </a:lnTo>
                <a:lnTo>
                  <a:pt x="211950" y="83997"/>
                </a:lnTo>
                <a:lnTo>
                  <a:pt x="211975" y="82194"/>
                </a:lnTo>
                <a:lnTo>
                  <a:pt x="213093" y="72313"/>
                </a:lnTo>
                <a:lnTo>
                  <a:pt x="217512" y="68465"/>
                </a:lnTo>
                <a:lnTo>
                  <a:pt x="230898" y="51028"/>
                </a:lnTo>
                <a:lnTo>
                  <a:pt x="236804" y="31953"/>
                </a:lnTo>
                <a:lnTo>
                  <a:pt x="236715" y="25552"/>
                </a:lnTo>
                <a:lnTo>
                  <a:pt x="236626" y="19812"/>
                </a:lnTo>
                <a:lnTo>
                  <a:pt x="236562" y="15214"/>
                </a:lnTo>
                <a:lnTo>
                  <a:pt x="233857" y="9588"/>
                </a:lnTo>
                <a:lnTo>
                  <a:pt x="231546" y="4787"/>
                </a:lnTo>
                <a:lnTo>
                  <a:pt x="229108" y="2705"/>
                </a:lnTo>
                <a:lnTo>
                  <a:pt x="229108" y="25552"/>
                </a:lnTo>
                <a:lnTo>
                  <a:pt x="226212" y="40767"/>
                </a:lnTo>
                <a:lnTo>
                  <a:pt x="218427" y="55003"/>
                </a:lnTo>
                <a:lnTo>
                  <a:pt x="206997" y="67640"/>
                </a:lnTo>
                <a:lnTo>
                  <a:pt x="206997" y="204520"/>
                </a:lnTo>
                <a:lnTo>
                  <a:pt x="206159" y="217081"/>
                </a:lnTo>
                <a:lnTo>
                  <a:pt x="204165" y="228625"/>
                </a:lnTo>
                <a:lnTo>
                  <a:pt x="204101" y="228993"/>
                </a:lnTo>
                <a:lnTo>
                  <a:pt x="204012" y="229539"/>
                </a:lnTo>
                <a:lnTo>
                  <a:pt x="200253" y="242608"/>
                </a:lnTo>
                <a:lnTo>
                  <a:pt x="199529" y="251714"/>
                </a:lnTo>
                <a:lnTo>
                  <a:pt x="199517" y="252031"/>
                </a:lnTo>
                <a:lnTo>
                  <a:pt x="196215" y="253923"/>
                </a:lnTo>
                <a:lnTo>
                  <a:pt x="194284" y="251714"/>
                </a:lnTo>
                <a:lnTo>
                  <a:pt x="192227" y="244551"/>
                </a:lnTo>
                <a:lnTo>
                  <a:pt x="189522" y="229539"/>
                </a:lnTo>
                <a:lnTo>
                  <a:pt x="189420" y="228993"/>
                </a:lnTo>
                <a:lnTo>
                  <a:pt x="187375" y="211277"/>
                </a:lnTo>
                <a:lnTo>
                  <a:pt x="187299" y="210578"/>
                </a:lnTo>
                <a:lnTo>
                  <a:pt x="187236" y="210045"/>
                </a:lnTo>
                <a:lnTo>
                  <a:pt x="187096" y="201993"/>
                </a:lnTo>
                <a:lnTo>
                  <a:pt x="186994" y="195275"/>
                </a:lnTo>
                <a:lnTo>
                  <a:pt x="186956" y="192151"/>
                </a:lnTo>
                <a:lnTo>
                  <a:pt x="193294" y="189115"/>
                </a:lnTo>
                <a:lnTo>
                  <a:pt x="200914" y="189953"/>
                </a:lnTo>
                <a:lnTo>
                  <a:pt x="206806" y="191160"/>
                </a:lnTo>
                <a:lnTo>
                  <a:pt x="206921" y="198983"/>
                </a:lnTo>
                <a:lnTo>
                  <a:pt x="206997" y="204520"/>
                </a:lnTo>
                <a:lnTo>
                  <a:pt x="206997" y="67640"/>
                </a:lnTo>
                <a:lnTo>
                  <a:pt x="206603" y="68072"/>
                </a:lnTo>
                <a:lnTo>
                  <a:pt x="203377" y="83997"/>
                </a:lnTo>
                <a:lnTo>
                  <a:pt x="203238" y="83985"/>
                </a:lnTo>
                <a:lnTo>
                  <a:pt x="203238" y="90462"/>
                </a:lnTo>
                <a:lnTo>
                  <a:pt x="202463" y="180619"/>
                </a:lnTo>
                <a:lnTo>
                  <a:pt x="202438" y="183908"/>
                </a:lnTo>
                <a:lnTo>
                  <a:pt x="192011" y="183756"/>
                </a:lnTo>
                <a:lnTo>
                  <a:pt x="190741" y="90627"/>
                </a:lnTo>
                <a:lnTo>
                  <a:pt x="195465" y="89750"/>
                </a:lnTo>
                <a:lnTo>
                  <a:pt x="198285" y="89750"/>
                </a:lnTo>
                <a:lnTo>
                  <a:pt x="203238" y="90462"/>
                </a:lnTo>
                <a:lnTo>
                  <a:pt x="203238" y="83985"/>
                </a:lnTo>
                <a:lnTo>
                  <a:pt x="194767" y="82816"/>
                </a:lnTo>
                <a:lnTo>
                  <a:pt x="187820" y="82194"/>
                </a:lnTo>
                <a:lnTo>
                  <a:pt x="190004" y="71107"/>
                </a:lnTo>
                <a:lnTo>
                  <a:pt x="187413" y="68656"/>
                </a:lnTo>
                <a:lnTo>
                  <a:pt x="176034" y="56248"/>
                </a:lnTo>
                <a:lnTo>
                  <a:pt x="167767" y="42494"/>
                </a:lnTo>
                <a:lnTo>
                  <a:pt x="164007" y="27051"/>
                </a:lnTo>
                <a:lnTo>
                  <a:pt x="166154" y="9588"/>
                </a:lnTo>
                <a:lnTo>
                  <a:pt x="226250" y="9588"/>
                </a:lnTo>
                <a:lnTo>
                  <a:pt x="229108" y="25552"/>
                </a:lnTo>
                <a:lnTo>
                  <a:pt x="229108" y="2705"/>
                </a:lnTo>
                <a:lnTo>
                  <a:pt x="227952" y="1714"/>
                </a:lnTo>
                <a:lnTo>
                  <a:pt x="229616" y="1714"/>
                </a:lnTo>
                <a:lnTo>
                  <a:pt x="173202" y="546"/>
                </a:lnTo>
                <a:lnTo>
                  <a:pt x="165544" y="1930"/>
                </a:lnTo>
                <a:lnTo>
                  <a:pt x="160477" y="6032"/>
                </a:lnTo>
                <a:lnTo>
                  <a:pt x="157619" y="12217"/>
                </a:lnTo>
                <a:lnTo>
                  <a:pt x="156527" y="19812"/>
                </a:lnTo>
                <a:lnTo>
                  <a:pt x="157467" y="35204"/>
                </a:lnTo>
                <a:lnTo>
                  <a:pt x="161747" y="49110"/>
                </a:lnTo>
                <a:lnTo>
                  <a:pt x="169405" y="61442"/>
                </a:lnTo>
                <a:lnTo>
                  <a:pt x="180543" y="72097"/>
                </a:lnTo>
                <a:lnTo>
                  <a:pt x="182295" y="88303"/>
                </a:lnTo>
                <a:lnTo>
                  <a:pt x="181914" y="180619"/>
                </a:lnTo>
                <a:lnTo>
                  <a:pt x="181902" y="186004"/>
                </a:lnTo>
                <a:lnTo>
                  <a:pt x="177444" y="195275"/>
                </a:lnTo>
                <a:lnTo>
                  <a:pt x="177660" y="198983"/>
                </a:lnTo>
                <a:lnTo>
                  <a:pt x="177736" y="200063"/>
                </a:lnTo>
                <a:lnTo>
                  <a:pt x="165544" y="201993"/>
                </a:lnTo>
                <a:lnTo>
                  <a:pt x="153301" y="201993"/>
                </a:lnTo>
                <a:lnTo>
                  <a:pt x="145694" y="202628"/>
                </a:lnTo>
                <a:lnTo>
                  <a:pt x="137693" y="207010"/>
                </a:lnTo>
                <a:lnTo>
                  <a:pt x="139496" y="269976"/>
                </a:lnTo>
                <a:lnTo>
                  <a:pt x="160693" y="310159"/>
                </a:lnTo>
                <a:lnTo>
                  <a:pt x="195478" y="330454"/>
                </a:lnTo>
                <a:lnTo>
                  <a:pt x="216204" y="322275"/>
                </a:lnTo>
                <a:lnTo>
                  <a:pt x="219202" y="320014"/>
                </a:lnTo>
                <a:lnTo>
                  <a:pt x="235673" y="307568"/>
                </a:lnTo>
                <a:lnTo>
                  <a:pt x="250101" y="289204"/>
                </a:lnTo>
                <a:lnTo>
                  <a:pt x="255752" y="269976"/>
                </a:lnTo>
                <a:close/>
              </a:path>
            </a:pathLst>
          </a:custGeom>
          <a:solidFill>
            <a:srgbClr val="00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6" name="Agrupar 235">
            <a:extLst>
              <a:ext uri="{FF2B5EF4-FFF2-40B4-BE49-F238E27FC236}">
                <a16:creationId xmlns:a16="http://schemas.microsoft.com/office/drawing/2014/main" id="{7E56200E-317D-4E01-ACDA-4CE20B0D78A1}"/>
              </a:ext>
            </a:extLst>
          </p:cNvPr>
          <p:cNvGrpSpPr/>
          <p:nvPr/>
        </p:nvGrpSpPr>
        <p:grpSpPr>
          <a:xfrm>
            <a:off x="6632767" y="302303"/>
            <a:ext cx="397023" cy="6234836"/>
            <a:chOff x="11022330" y="559986"/>
            <a:chExt cx="648970" cy="10191396"/>
          </a:xfrm>
        </p:grpSpPr>
        <p:sp>
          <p:nvSpPr>
            <p:cNvPr id="237" name="object 2">
              <a:extLst>
                <a:ext uri="{FF2B5EF4-FFF2-40B4-BE49-F238E27FC236}">
                  <a16:creationId xmlns:a16="http://schemas.microsoft.com/office/drawing/2014/main" id="{1E6A9E5D-DDF4-B09A-8563-63BA2F34F8C4}"/>
                </a:ext>
              </a:extLst>
            </p:cNvPr>
            <p:cNvSpPr/>
            <p:nvPr/>
          </p:nvSpPr>
          <p:spPr>
            <a:xfrm>
              <a:off x="11067415" y="2224233"/>
              <a:ext cx="565150" cy="521970"/>
            </a:xfrm>
            <a:custGeom>
              <a:avLst/>
              <a:gdLst/>
              <a:ahLst/>
              <a:cxnLst/>
              <a:rect l="l" t="t" r="r" b="b"/>
              <a:pathLst>
                <a:path w="565150" h="521969">
                  <a:moveTo>
                    <a:pt x="483362" y="401815"/>
                  </a:moveTo>
                  <a:lnTo>
                    <a:pt x="479361" y="389623"/>
                  </a:lnTo>
                  <a:lnTo>
                    <a:pt x="464248" y="343522"/>
                  </a:lnTo>
                  <a:lnTo>
                    <a:pt x="464248" y="389026"/>
                  </a:lnTo>
                  <a:lnTo>
                    <a:pt x="343738" y="389597"/>
                  </a:lnTo>
                  <a:lnTo>
                    <a:pt x="340969" y="374827"/>
                  </a:lnTo>
                  <a:lnTo>
                    <a:pt x="338582" y="360845"/>
                  </a:lnTo>
                  <a:lnTo>
                    <a:pt x="337172" y="346989"/>
                  </a:lnTo>
                  <a:lnTo>
                    <a:pt x="337350" y="333400"/>
                  </a:lnTo>
                  <a:lnTo>
                    <a:pt x="337350" y="332689"/>
                  </a:lnTo>
                  <a:lnTo>
                    <a:pt x="376326" y="332486"/>
                  </a:lnTo>
                  <a:lnTo>
                    <a:pt x="445274" y="332244"/>
                  </a:lnTo>
                  <a:lnTo>
                    <a:pt x="464248" y="389026"/>
                  </a:lnTo>
                  <a:lnTo>
                    <a:pt x="464248" y="343522"/>
                  </a:lnTo>
                  <a:lnTo>
                    <a:pt x="460679" y="332625"/>
                  </a:lnTo>
                  <a:lnTo>
                    <a:pt x="460552" y="332244"/>
                  </a:lnTo>
                  <a:lnTo>
                    <a:pt x="456209" y="319011"/>
                  </a:lnTo>
                  <a:lnTo>
                    <a:pt x="441248" y="273367"/>
                  </a:lnTo>
                  <a:lnTo>
                    <a:pt x="441248" y="319011"/>
                  </a:lnTo>
                  <a:lnTo>
                    <a:pt x="328612" y="318795"/>
                  </a:lnTo>
                  <a:lnTo>
                    <a:pt x="328612" y="389623"/>
                  </a:lnTo>
                  <a:lnTo>
                    <a:pt x="191909" y="389623"/>
                  </a:lnTo>
                  <a:lnTo>
                    <a:pt x="191960" y="389280"/>
                  </a:lnTo>
                  <a:lnTo>
                    <a:pt x="199186" y="333400"/>
                  </a:lnTo>
                  <a:lnTo>
                    <a:pt x="319481" y="332790"/>
                  </a:lnTo>
                  <a:lnTo>
                    <a:pt x="328523" y="389026"/>
                  </a:lnTo>
                  <a:lnTo>
                    <a:pt x="328612" y="389623"/>
                  </a:lnTo>
                  <a:lnTo>
                    <a:pt x="328612" y="318795"/>
                  </a:lnTo>
                  <a:lnTo>
                    <a:pt x="201434" y="318541"/>
                  </a:lnTo>
                  <a:lnTo>
                    <a:pt x="202145" y="304495"/>
                  </a:lnTo>
                  <a:lnTo>
                    <a:pt x="203542" y="291033"/>
                  </a:lnTo>
                  <a:lnTo>
                    <a:pt x="205765" y="277634"/>
                  </a:lnTo>
                  <a:lnTo>
                    <a:pt x="208927" y="263956"/>
                  </a:lnTo>
                  <a:lnTo>
                    <a:pt x="312775" y="263956"/>
                  </a:lnTo>
                  <a:lnTo>
                    <a:pt x="318973" y="318541"/>
                  </a:lnTo>
                  <a:lnTo>
                    <a:pt x="334162" y="318541"/>
                  </a:lnTo>
                  <a:lnTo>
                    <a:pt x="327533" y="263956"/>
                  </a:lnTo>
                  <a:lnTo>
                    <a:pt x="327431" y="263169"/>
                  </a:lnTo>
                  <a:lnTo>
                    <a:pt x="327393" y="262813"/>
                  </a:lnTo>
                  <a:lnTo>
                    <a:pt x="423379" y="262610"/>
                  </a:lnTo>
                  <a:lnTo>
                    <a:pt x="441248" y="319011"/>
                  </a:lnTo>
                  <a:lnTo>
                    <a:pt x="441248" y="273367"/>
                  </a:lnTo>
                  <a:lnTo>
                    <a:pt x="437959" y="263321"/>
                  </a:lnTo>
                  <a:lnTo>
                    <a:pt x="437908" y="263169"/>
                  </a:lnTo>
                  <a:lnTo>
                    <a:pt x="437794" y="262813"/>
                  </a:lnTo>
                  <a:lnTo>
                    <a:pt x="437718" y="262572"/>
                  </a:lnTo>
                  <a:lnTo>
                    <a:pt x="433679" y="250240"/>
                  </a:lnTo>
                  <a:lnTo>
                    <a:pt x="433412" y="249453"/>
                  </a:lnTo>
                  <a:lnTo>
                    <a:pt x="433222" y="248881"/>
                  </a:lnTo>
                  <a:lnTo>
                    <a:pt x="418871" y="205066"/>
                  </a:lnTo>
                  <a:lnTo>
                    <a:pt x="418642" y="204406"/>
                  </a:lnTo>
                  <a:lnTo>
                    <a:pt x="417182" y="199961"/>
                  </a:lnTo>
                  <a:lnTo>
                    <a:pt x="417182" y="248881"/>
                  </a:lnTo>
                  <a:lnTo>
                    <a:pt x="323938" y="248881"/>
                  </a:lnTo>
                  <a:lnTo>
                    <a:pt x="323850" y="237185"/>
                  </a:lnTo>
                  <a:lnTo>
                    <a:pt x="323088" y="226809"/>
                  </a:lnTo>
                  <a:lnTo>
                    <a:pt x="323075" y="226568"/>
                  </a:lnTo>
                  <a:lnTo>
                    <a:pt x="321513" y="216344"/>
                  </a:lnTo>
                  <a:lnTo>
                    <a:pt x="319011" y="205511"/>
                  </a:lnTo>
                  <a:lnTo>
                    <a:pt x="310070" y="205511"/>
                  </a:lnTo>
                  <a:lnTo>
                    <a:pt x="403834" y="205130"/>
                  </a:lnTo>
                  <a:lnTo>
                    <a:pt x="408508" y="214363"/>
                  </a:lnTo>
                  <a:lnTo>
                    <a:pt x="408609" y="214541"/>
                  </a:lnTo>
                  <a:lnTo>
                    <a:pt x="412203" y="224053"/>
                  </a:lnTo>
                  <a:lnTo>
                    <a:pt x="414934" y="235000"/>
                  </a:lnTo>
                  <a:lnTo>
                    <a:pt x="417118" y="248551"/>
                  </a:lnTo>
                  <a:lnTo>
                    <a:pt x="417182" y="248881"/>
                  </a:lnTo>
                  <a:lnTo>
                    <a:pt x="417182" y="199961"/>
                  </a:lnTo>
                  <a:lnTo>
                    <a:pt x="414197" y="190842"/>
                  </a:lnTo>
                  <a:lnTo>
                    <a:pt x="309321" y="190703"/>
                  </a:lnTo>
                  <a:lnTo>
                    <a:pt x="309321" y="248551"/>
                  </a:lnTo>
                  <a:lnTo>
                    <a:pt x="309321" y="248881"/>
                  </a:lnTo>
                  <a:lnTo>
                    <a:pt x="210947" y="249453"/>
                  </a:lnTo>
                  <a:lnTo>
                    <a:pt x="211061" y="237617"/>
                  </a:lnTo>
                  <a:lnTo>
                    <a:pt x="212077" y="226809"/>
                  </a:lnTo>
                  <a:lnTo>
                    <a:pt x="213918" y="216344"/>
                  </a:lnTo>
                  <a:lnTo>
                    <a:pt x="216496" y="205511"/>
                  </a:lnTo>
                  <a:lnTo>
                    <a:pt x="294551" y="204406"/>
                  </a:lnTo>
                  <a:lnTo>
                    <a:pt x="302691" y="204406"/>
                  </a:lnTo>
                  <a:lnTo>
                    <a:pt x="305790" y="214363"/>
                  </a:lnTo>
                  <a:lnTo>
                    <a:pt x="307886" y="225107"/>
                  </a:lnTo>
                  <a:lnTo>
                    <a:pt x="309029" y="236601"/>
                  </a:lnTo>
                  <a:lnTo>
                    <a:pt x="309321" y="248551"/>
                  </a:lnTo>
                  <a:lnTo>
                    <a:pt x="309321" y="190703"/>
                  </a:lnTo>
                  <a:lnTo>
                    <a:pt x="212217" y="190563"/>
                  </a:lnTo>
                  <a:lnTo>
                    <a:pt x="212217" y="205511"/>
                  </a:lnTo>
                  <a:lnTo>
                    <a:pt x="201231" y="205511"/>
                  </a:lnTo>
                  <a:lnTo>
                    <a:pt x="195033" y="248551"/>
                  </a:lnTo>
                  <a:lnTo>
                    <a:pt x="194995" y="248881"/>
                  </a:lnTo>
                  <a:lnTo>
                    <a:pt x="194906" y="249453"/>
                  </a:lnTo>
                  <a:lnTo>
                    <a:pt x="194792" y="250240"/>
                  </a:lnTo>
                  <a:lnTo>
                    <a:pt x="192570" y="250202"/>
                  </a:lnTo>
                  <a:lnTo>
                    <a:pt x="192570" y="263321"/>
                  </a:lnTo>
                  <a:lnTo>
                    <a:pt x="185966" y="317411"/>
                  </a:lnTo>
                  <a:lnTo>
                    <a:pt x="183083" y="317461"/>
                  </a:lnTo>
                  <a:lnTo>
                    <a:pt x="183083" y="332486"/>
                  </a:lnTo>
                  <a:lnTo>
                    <a:pt x="177012" y="389026"/>
                  </a:lnTo>
                  <a:lnTo>
                    <a:pt x="55321" y="389280"/>
                  </a:lnTo>
                  <a:lnTo>
                    <a:pt x="74422" y="332625"/>
                  </a:lnTo>
                  <a:lnTo>
                    <a:pt x="74472" y="332486"/>
                  </a:lnTo>
                  <a:lnTo>
                    <a:pt x="74549" y="332244"/>
                  </a:lnTo>
                  <a:lnTo>
                    <a:pt x="93941" y="332244"/>
                  </a:lnTo>
                  <a:lnTo>
                    <a:pt x="183083" y="332486"/>
                  </a:lnTo>
                  <a:lnTo>
                    <a:pt x="183083" y="317461"/>
                  </a:lnTo>
                  <a:lnTo>
                    <a:pt x="78257" y="318960"/>
                  </a:lnTo>
                  <a:lnTo>
                    <a:pt x="96545" y="263321"/>
                  </a:lnTo>
                  <a:lnTo>
                    <a:pt x="96583" y="263169"/>
                  </a:lnTo>
                  <a:lnTo>
                    <a:pt x="192570" y="263321"/>
                  </a:lnTo>
                  <a:lnTo>
                    <a:pt x="192570" y="250202"/>
                  </a:lnTo>
                  <a:lnTo>
                    <a:pt x="101803" y="248551"/>
                  </a:lnTo>
                  <a:lnTo>
                    <a:pt x="115303" y="204406"/>
                  </a:lnTo>
                  <a:lnTo>
                    <a:pt x="212217" y="205511"/>
                  </a:lnTo>
                  <a:lnTo>
                    <a:pt x="212217" y="190563"/>
                  </a:lnTo>
                  <a:lnTo>
                    <a:pt x="105460" y="190398"/>
                  </a:lnTo>
                  <a:lnTo>
                    <a:pt x="36169" y="403199"/>
                  </a:lnTo>
                  <a:lnTo>
                    <a:pt x="483362" y="401815"/>
                  </a:lnTo>
                  <a:close/>
                </a:path>
                <a:path w="565150" h="521969">
                  <a:moveTo>
                    <a:pt x="564540" y="138341"/>
                  </a:moveTo>
                  <a:lnTo>
                    <a:pt x="557631" y="130238"/>
                  </a:lnTo>
                  <a:lnTo>
                    <a:pt x="548894" y="123710"/>
                  </a:lnTo>
                  <a:lnTo>
                    <a:pt x="541909" y="119748"/>
                  </a:lnTo>
                  <a:lnTo>
                    <a:pt x="541909" y="136639"/>
                  </a:lnTo>
                  <a:lnTo>
                    <a:pt x="533730" y="141795"/>
                  </a:lnTo>
                  <a:lnTo>
                    <a:pt x="526592" y="146773"/>
                  </a:lnTo>
                  <a:lnTo>
                    <a:pt x="521106" y="151892"/>
                  </a:lnTo>
                  <a:lnTo>
                    <a:pt x="517855" y="157492"/>
                  </a:lnTo>
                  <a:lnTo>
                    <a:pt x="516496" y="166751"/>
                  </a:lnTo>
                  <a:lnTo>
                    <a:pt x="518198" y="175475"/>
                  </a:lnTo>
                  <a:lnTo>
                    <a:pt x="522274" y="184378"/>
                  </a:lnTo>
                  <a:lnTo>
                    <a:pt x="528053" y="194094"/>
                  </a:lnTo>
                  <a:lnTo>
                    <a:pt x="519480" y="193344"/>
                  </a:lnTo>
                  <a:lnTo>
                    <a:pt x="488302" y="216052"/>
                  </a:lnTo>
                  <a:lnTo>
                    <a:pt x="486702" y="232803"/>
                  </a:lnTo>
                  <a:lnTo>
                    <a:pt x="473646" y="224510"/>
                  </a:lnTo>
                  <a:lnTo>
                    <a:pt x="454101" y="222999"/>
                  </a:lnTo>
                  <a:lnTo>
                    <a:pt x="452526" y="220573"/>
                  </a:lnTo>
                  <a:lnTo>
                    <a:pt x="452564" y="217614"/>
                  </a:lnTo>
                  <a:lnTo>
                    <a:pt x="463702" y="210997"/>
                  </a:lnTo>
                  <a:lnTo>
                    <a:pt x="476351" y="201447"/>
                  </a:lnTo>
                  <a:lnTo>
                    <a:pt x="506882" y="162560"/>
                  </a:lnTo>
                  <a:lnTo>
                    <a:pt x="508330" y="118046"/>
                  </a:lnTo>
                  <a:lnTo>
                    <a:pt x="508406" y="115697"/>
                  </a:lnTo>
                  <a:lnTo>
                    <a:pt x="496392" y="90995"/>
                  </a:lnTo>
                  <a:lnTo>
                    <a:pt x="496392" y="144246"/>
                  </a:lnTo>
                  <a:lnTo>
                    <a:pt x="488734" y="169087"/>
                  </a:lnTo>
                  <a:lnTo>
                    <a:pt x="471944" y="189407"/>
                  </a:lnTo>
                  <a:lnTo>
                    <a:pt x="446836" y="201434"/>
                  </a:lnTo>
                  <a:lnTo>
                    <a:pt x="444449" y="192417"/>
                  </a:lnTo>
                  <a:lnTo>
                    <a:pt x="441477" y="182803"/>
                  </a:lnTo>
                  <a:lnTo>
                    <a:pt x="438277" y="176618"/>
                  </a:lnTo>
                  <a:lnTo>
                    <a:pt x="437007" y="174155"/>
                  </a:lnTo>
                  <a:lnTo>
                    <a:pt x="430098" y="168046"/>
                  </a:lnTo>
                  <a:lnTo>
                    <a:pt x="425919" y="166751"/>
                  </a:lnTo>
                  <a:lnTo>
                    <a:pt x="415848" y="163626"/>
                  </a:lnTo>
                  <a:lnTo>
                    <a:pt x="400862" y="162852"/>
                  </a:lnTo>
                  <a:lnTo>
                    <a:pt x="383235" y="163626"/>
                  </a:lnTo>
                  <a:lnTo>
                    <a:pt x="370878" y="163626"/>
                  </a:lnTo>
                  <a:lnTo>
                    <a:pt x="364172" y="135699"/>
                  </a:lnTo>
                  <a:lnTo>
                    <a:pt x="369836" y="109626"/>
                  </a:lnTo>
                  <a:lnTo>
                    <a:pt x="385876" y="87934"/>
                  </a:lnTo>
                  <a:lnTo>
                    <a:pt x="410311" y="73329"/>
                  </a:lnTo>
                  <a:lnTo>
                    <a:pt x="436206" y="69786"/>
                  </a:lnTo>
                  <a:lnTo>
                    <a:pt x="461073" y="76746"/>
                  </a:lnTo>
                  <a:lnTo>
                    <a:pt x="493445" y="115697"/>
                  </a:lnTo>
                  <a:lnTo>
                    <a:pt x="496392" y="144246"/>
                  </a:lnTo>
                  <a:lnTo>
                    <a:pt x="496392" y="90995"/>
                  </a:lnTo>
                  <a:lnTo>
                    <a:pt x="493991" y="86055"/>
                  </a:lnTo>
                  <a:lnTo>
                    <a:pt x="474218" y="69786"/>
                  </a:lnTo>
                  <a:lnTo>
                    <a:pt x="469214" y="65671"/>
                  </a:lnTo>
                  <a:lnTo>
                    <a:pt x="438594" y="56337"/>
                  </a:lnTo>
                  <a:lnTo>
                    <a:pt x="406654" y="59893"/>
                  </a:lnTo>
                  <a:lnTo>
                    <a:pt x="378561" y="76174"/>
                  </a:lnTo>
                  <a:lnTo>
                    <a:pt x="359448" y="101041"/>
                  </a:lnTo>
                  <a:lnTo>
                    <a:pt x="351155" y="131165"/>
                  </a:lnTo>
                  <a:lnTo>
                    <a:pt x="355447" y="162560"/>
                  </a:lnTo>
                  <a:lnTo>
                    <a:pt x="355536" y="163220"/>
                  </a:lnTo>
                  <a:lnTo>
                    <a:pt x="344614" y="166751"/>
                  </a:lnTo>
                  <a:lnTo>
                    <a:pt x="342404" y="160210"/>
                  </a:lnTo>
                  <a:lnTo>
                    <a:pt x="343712" y="153708"/>
                  </a:lnTo>
                  <a:lnTo>
                    <a:pt x="339191" y="148272"/>
                  </a:lnTo>
                  <a:lnTo>
                    <a:pt x="333095" y="144246"/>
                  </a:lnTo>
                  <a:lnTo>
                    <a:pt x="325882" y="140893"/>
                  </a:lnTo>
                  <a:lnTo>
                    <a:pt x="318008" y="137490"/>
                  </a:lnTo>
                  <a:lnTo>
                    <a:pt x="325094" y="132880"/>
                  </a:lnTo>
                  <a:lnTo>
                    <a:pt x="343928" y="109626"/>
                  </a:lnTo>
                  <a:lnTo>
                    <a:pt x="344030" y="109156"/>
                  </a:lnTo>
                  <a:lnTo>
                    <a:pt x="344131" y="108661"/>
                  </a:lnTo>
                  <a:lnTo>
                    <a:pt x="342658" y="99783"/>
                  </a:lnTo>
                  <a:lnTo>
                    <a:pt x="338518" y="90893"/>
                  </a:lnTo>
                  <a:lnTo>
                    <a:pt x="332460" y="81559"/>
                  </a:lnTo>
                  <a:lnTo>
                    <a:pt x="344093" y="81051"/>
                  </a:lnTo>
                  <a:lnTo>
                    <a:pt x="352552" y="79870"/>
                  </a:lnTo>
                  <a:lnTo>
                    <a:pt x="352996" y="79870"/>
                  </a:lnTo>
                  <a:lnTo>
                    <a:pt x="360692" y="77038"/>
                  </a:lnTo>
                  <a:lnTo>
                    <a:pt x="375043" y="40144"/>
                  </a:lnTo>
                  <a:lnTo>
                    <a:pt x="383247" y="45173"/>
                  </a:lnTo>
                  <a:lnTo>
                    <a:pt x="390728" y="48717"/>
                  </a:lnTo>
                  <a:lnTo>
                    <a:pt x="398157" y="50584"/>
                  </a:lnTo>
                  <a:lnTo>
                    <a:pt x="406158" y="50584"/>
                  </a:lnTo>
                  <a:lnTo>
                    <a:pt x="421157" y="39192"/>
                  </a:lnTo>
                  <a:lnTo>
                    <a:pt x="421259" y="39052"/>
                  </a:lnTo>
                  <a:lnTo>
                    <a:pt x="424154" y="34823"/>
                  </a:lnTo>
                  <a:lnTo>
                    <a:pt x="428574" y="25514"/>
                  </a:lnTo>
                  <a:lnTo>
                    <a:pt x="436079" y="31673"/>
                  </a:lnTo>
                  <a:lnTo>
                    <a:pt x="441960" y="39052"/>
                  </a:lnTo>
                  <a:lnTo>
                    <a:pt x="447954" y="46088"/>
                  </a:lnTo>
                  <a:lnTo>
                    <a:pt x="455091" y="50393"/>
                  </a:lnTo>
                  <a:lnTo>
                    <a:pt x="462953" y="50723"/>
                  </a:lnTo>
                  <a:lnTo>
                    <a:pt x="470623" y="48094"/>
                  </a:lnTo>
                  <a:lnTo>
                    <a:pt x="478434" y="43967"/>
                  </a:lnTo>
                  <a:lnTo>
                    <a:pt x="485292" y="40500"/>
                  </a:lnTo>
                  <a:lnTo>
                    <a:pt x="486702" y="39789"/>
                  </a:lnTo>
                  <a:lnTo>
                    <a:pt x="486791" y="48094"/>
                  </a:lnTo>
                  <a:lnTo>
                    <a:pt x="486918" y="53568"/>
                  </a:lnTo>
                  <a:lnTo>
                    <a:pt x="489800" y="65455"/>
                  </a:lnTo>
                  <a:lnTo>
                    <a:pt x="496417" y="74828"/>
                  </a:lnTo>
                  <a:lnTo>
                    <a:pt x="507568" y="79870"/>
                  </a:lnTo>
                  <a:lnTo>
                    <a:pt x="512864" y="80810"/>
                  </a:lnTo>
                  <a:lnTo>
                    <a:pt x="525881" y="78905"/>
                  </a:lnTo>
                  <a:lnTo>
                    <a:pt x="524967" y="86055"/>
                  </a:lnTo>
                  <a:lnTo>
                    <a:pt x="524941" y="86321"/>
                  </a:lnTo>
                  <a:lnTo>
                    <a:pt x="521106" y="93662"/>
                  </a:lnTo>
                  <a:lnTo>
                    <a:pt x="518071" y="101041"/>
                  </a:lnTo>
                  <a:lnTo>
                    <a:pt x="518007" y="101219"/>
                  </a:lnTo>
                  <a:lnTo>
                    <a:pt x="516686" y="108661"/>
                  </a:lnTo>
                  <a:lnTo>
                    <a:pt x="516661" y="109626"/>
                  </a:lnTo>
                  <a:lnTo>
                    <a:pt x="517855" y="117627"/>
                  </a:lnTo>
                  <a:lnTo>
                    <a:pt x="520877" y="122491"/>
                  </a:lnTo>
                  <a:lnTo>
                    <a:pt x="526186" y="127063"/>
                  </a:lnTo>
                  <a:lnTo>
                    <a:pt x="533349" y="131673"/>
                  </a:lnTo>
                  <a:lnTo>
                    <a:pt x="541909" y="136639"/>
                  </a:lnTo>
                  <a:lnTo>
                    <a:pt x="541909" y="119748"/>
                  </a:lnTo>
                  <a:lnTo>
                    <a:pt x="538911" y="118046"/>
                  </a:lnTo>
                  <a:lnTo>
                    <a:pt x="528281" y="112560"/>
                  </a:lnTo>
                  <a:lnTo>
                    <a:pt x="542886" y="78905"/>
                  </a:lnTo>
                  <a:lnTo>
                    <a:pt x="547585" y="68059"/>
                  </a:lnTo>
                  <a:lnTo>
                    <a:pt x="547725" y="67754"/>
                  </a:lnTo>
                  <a:lnTo>
                    <a:pt x="547839" y="67487"/>
                  </a:lnTo>
                  <a:lnTo>
                    <a:pt x="523608" y="68059"/>
                  </a:lnTo>
                  <a:lnTo>
                    <a:pt x="514121" y="67487"/>
                  </a:lnTo>
                  <a:lnTo>
                    <a:pt x="513245" y="67487"/>
                  </a:lnTo>
                  <a:lnTo>
                    <a:pt x="502043" y="64846"/>
                  </a:lnTo>
                  <a:lnTo>
                    <a:pt x="502158" y="58864"/>
                  </a:lnTo>
                  <a:lnTo>
                    <a:pt x="502196" y="42570"/>
                  </a:lnTo>
                  <a:lnTo>
                    <a:pt x="502005" y="40500"/>
                  </a:lnTo>
                  <a:lnTo>
                    <a:pt x="501929" y="39789"/>
                  </a:lnTo>
                  <a:lnTo>
                    <a:pt x="501192" y="31826"/>
                  </a:lnTo>
                  <a:lnTo>
                    <a:pt x="498525" y="20180"/>
                  </a:lnTo>
                  <a:lnTo>
                    <a:pt x="457784" y="40500"/>
                  </a:lnTo>
                  <a:lnTo>
                    <a:pt x="448233" y="25514"/>
                  </a:lnTo>
                  <a:lnTo>
                    <a:pt x="431952" y="0"/>
                  </a:lnTo>
                  <a:lnTo>
                    <a:pt x="405142" y="39052"/>
                  </a:lnTo>
                  <a:lnTo>
                    <a:pt x="364083" y="19888"/>
                  </a:lnTo>
                  <a:lnTo>
                    <a:pt x="361061" y="31673"/>
                  </a:lnTo>
                  <a:lnTo>
                    <a:pt x="360565" y="39052"/>
                  </a:lnTo>
                  <a:lnTo>
                    <a:pt x="360476" y="40500"/>
                  </a:lnTo>
                  <a:lnTo>
                    <a:pt x="360349" y="56337"/>
                  </a:lnTo>
                  <a:lnTo>
                    <a:pt x="360070" y="64846"/>
                  </a:lnTo>
                  <a:lnTo>
                    <a:pt x="360006" y="66827"/>
                  </a:lnTo>
                  <a:lnTo>
                    <a:pt x="311759" y="68059"/>
                  </a:lnTo>
                  <a:lnTo>
                    <a:pt x="313321" y="68059"/>
                  </a:lnTo>
                  <a:lnTo>
                    <a:pt x="333590" y="110477"/>
                  </a:lnTo>
                  <a:lnTo>
                    <a:pt x="297281" y="135216"/>
                  </a:lnTo>
                  <a:lnTo>
                    <a:pt x="334733" y="162991"/>
                  </a:lnTo>
                  <a:lnTo>
                    <a:pt x="32042" y="163626"/>
                  </a:lnTo>
                  <a:lnTo>
                    <a:pt x="97523" y="163626"/>
                  </a:lnTo>
                  <a:lnTo>
                    <a:pt x="89801" y="165404"/>
                  </a:lnTo>
                  <a:lnTo>
                    <a:pt x="83858" y="170383"/>
                  </a:lnTo>
                  <a:lnTo>
                    <a:pt x="79692" y="177279"/>
                  </a:lnTo>
                  <a:lnTo>
                    <a:pt x="76720" y="184962"/>
                  </a:lnTo>
                  <a:lnTo>
                    <a:pt x="0" y="414667"/>
                  </a:lnTo>
                  <a:lnTo>
                    <a:pt x="1371" y="420192"/>
                  </a:lnTo>
                  <a:lnTo>
                    <a:pt x="6946" y="427926"/>
                  </a:lnTo>
                  <a:lnTo>
                    <a:pt x="12103" y="431787"/>
                  </a:lnTo>
                  <a:lnTo>
                    <a:pt x="18288" y="431787"/>
                  </a:lnTo>
                  <a:lnTo>
                    <a:pt x="217893" y="432117"/>
                  </a:lnTo>
                  <a:lnTo>
                    <a:pt x="220167" y="443826"/>
                  </a:lnTo>
                  <a:lnTo>
                    <a:pt x="220281" y="444385"/>
                  </a:lnTo>
                  <a:lnTo>
                    <a:pt x="220954" y="454748"/>
                  </a:lnTo>
                  <a:lnTo>
                    <a:pt x="221056" y="456272"/>
                  </a:lnTo>
                  <a:lnTo>
                    <a:pt x="219976" y="467626"/>
                  </a:lnTo>
                  <a:lnTo>
                    <a:pt x="216763" y="478345"/>
                  </a:lnTo>
                  <a:lnTo>
                    <a:pt x="204533" y="476123"/>
                  </a:lnTo>
                  <a:lnTo>
                    <a:pt x="199771" y="476123"/>
                  </a:lnTo>
                  <a:lnTo>
                    <a:pt x="163601" y="499948"/>
                  </a:lnTo>
                  <a:lnTo>
                    <a:pt x="162458" y="510032"/>
                  </a:lnTo>
                  <a:lnTo>
                    <a:pt x="164261" y="520928"/>
                  </a:lnTo>
                  <a:lnTo>
                    <a:pt x="164363" y="521512"/>
                  </a:lnTo>
                  <a:lnTo>
                    <a:pt x="348297" y="520928"/>
                  </a:lnTo>
                  <a:lnTo>
                    <a:pt x="353771" y="518248"/>
                  </a:lnTo>
                  <a:lnTo>
                    <a:pt x="355739" y="511937"/>
                  </a:lnTo>
                  <a:lnTo>
                    <a:pt x="355663" y="510032"/>
                  </a:lnTo>
                  <a:lnTo>
                    <a:pt x="355549" y="507555"/>
                  </a:lnTo>
                  <a:lnTo>
                    <a:pt x="355523" y="506895"/>
                  </a:lnTo>
                  <a:lnTo>
                    <a:pt x="355422" y="504558"/>
                  </a:lnTo>
                  <a:lnTo>
                    <a:pt x="354037" y="498678"/>
                  </a:lnTo>
                  <a:lnTo>
                    <a:pt x="348615" y="489826"/>
                  </a:lnTo>
                  <a:lnTo>
                    <a:pt x="345922" y="485419"/>
                  </a:lnTo>
                  <a:lnTo>
                    <a:pt x="341515" y="482841"/>
                  </a:lnTo>
                  <a:lnTo>
                    <a:pt x="341515" y="506895"/>
                  </a:lnTo>
                  <a:lnTo>
                    <a:pt x="178320" y="507555"/>
                  </a:lnTo>
                  <a:lnTo>
                    <a:pt x="177838" y="499948"/>
                  </a:lnTo>
                  <a:lnTo>
                    <a:pt x="177761" y="498678"/>
                  </a:lnTo>
                  <a:lnTo>
                    <a:pt x="177673" y="497243"/>
                  </a:lnTo>
                  <a:lnTo>
                    <a:pt x="183426" y="493471"/>
                  </a:lnTo>
                  <a:lnTo>
                    <a:pt x="191249" y="489826"/>
                  </a:lnTo>
                  <a:lnTo>
                    <a:pt x="334098" y="490143"/>
                  </a:lnTo>
                  <a:lnTo>
                    <a:pt x="340741" y="497713"/>
                  </a:lnTo>
                  <a:lnTo>
                    <a:pt x="341515" y="506895"/>
                  </a:lnTo>
                  <a:lnTo>
                    <a:pt x="341515" y="482841"/>
                  </a:lnTo>
                  <a:lnTo>
                    <a:pt x="333857" y="478345"/>
                  </a:lnTo>
                  <a:lnTo>
                    <a:pt x="334416" y="478345"/>
                  </a:lnTo>
                  <a:lnTo>
                    <a:pt x="325145" y="476961"/>
                  </a:lnTo>
                  <a:lnTo>
                    <a:pt x="317627" y="475843"/>
                  </a:lnTo>
                  <a:lnTo>
                    <a:pt x="298208" y="476961"/>
                  </a:lnTo>
                  <a:lnTo>
                    <a:pt x="298094" y="476288"/>
                  </a:lnTo>
                  <a:lnTo>
                    <a:pt x="298069" y="476123"/>
                  </a:lnTo>
                  <a:lnTo>
                    <a:pt x="296265" y="465670"/>
                  </a:lnTo>
                  <a:lnTo>
                    <a:pt x="295630" y="456272"/>
                  </a:lnTo>
                  <a:lnTo>
                    <a:pt x="295529" y="454748"/>
                  </a:lnTo>
                  <a:lnTo>
                    <a:pt x="296075" y="444385"/>
                  </a:lnTo>
                  <a:lnTo>
                    <a:pt x="296100" y="443826"/>
                  </a:lnTo>
                  <a:lnTo>
                    <a:pt x="298069" y="432498"/>
                  </a:lnTo>
                  <a:lnTo>
                    <a:pt x="498068" y="431558"/>
                  </a:lnTo>
                  <a:lnTo>
                    <a:pt x="506857" y="429641"/>
                  </a:lnTo>
                  <a:lnTo>
                    <a:pt x="513791" y="424510"/>
                  </a:lnTo>
                  <a:lnTo>
                    <a:pt x="517055" y="418007"/>
                  </a:lnTo>
                  <a:lnTo>
                    <a:pt x="517588" y="416941"/>
                  </a:lnTo>
                  <a:lnTo>
                    <a:pt x="516978" y="407746"/>
                  </a:lnTo>
                  <a:lnTo>
                    <a:pt x="505790" y="374002"/>
                  </a:lnTo>
                  <a:lnTo>
                    <a:pt x="505790" y="418007"/>
                  </a:lnTo>
                  <a:lnTo>
                    <a:pt x="283654" y="417931"/>
                  </a:lnTo>
                  <a:lnTo>
                    <a:pt x="283654" y="475843"/>
                  </a:lnTo>
                  <a:lnTo>
                    <a:pt x="236156" y="476123"/>
                  </a:lnTo>
                  <a:lnTo>
                    <a:pt x="234340" y="432498"/>
                  </a:lnTo>
                  <a:lnTo>
                    <a:pt x="234315" y="431787"/>
                  </a:lnTo>
                  <a:lnTo>
                    <a:pt x="281965" y="431787"/>
                  </a:lnTo>
                  <a:lnTo>
                    <a:pt x="283654" y="475843"/>
                  </a:lnTo>
                  <a:lnTo>
                    <a:pt x="283654" y="417931"/>
                  </a:lnTo>
                  <a:lnTo>
                    <a:pt x="13652" y="417817"/>
                  </a:lnTo>
                  <a:lnTo>
                    <a:pt x="93599" y="177279"/>
                  </a:lnTo>
                  <a:lnTo>
                    <a:pt x="93700" y="176961"/>
                  </a:lnTo>
                  <a:lnTo>
                    <a:pt x="93814" y="176618"/>
                  </a:lnTo>
                  <a:lnTo>
                    <a:pt x="424345" y="176961"/>
                  </a:lnTo>
                  <a:lnTo>
                    <a:pt x="505726" y="417817"/>
                  </a:lnTo>
                  <a:lnTo>
                    <a:pt x="505790" y="418007"/>
                  </a:lnTo>
                  <a:lnTo>
                    <a:pt x="505790" y="374002"/>
                  </a:lnTo>
                  <a:lnTo>
                    <a:pt x="459079" y="233083"/>
                  </a:lnTo>
                  <a:lnTo>
                    <a:pt x="499059" y="254546"/>
                  </a:lnTo>
                  <a:lnTo>
                    <a:pt x="499389" y="241592"/>
                  </a:lnTo>
                  <a:lnTo>
                    <a:pt x="499694" y="233083"/>
                  </a:lnTo>
                  <a:lnTo>
                    <a:pt x="499706" y="232803"/>
                  </a:lnTo>
                  <a:lnTo>
                    <a:pt x="499821" y="229831"/>
                  </a:lnTo>
                  <a:lnTo>
                    <a:pt x="501523" y="218541"/>
                  </a:lnTo>
                  <a:lnTo>
                    <a:pt x="505688" y="207060"/>
                  </a:lnTo>
                  <a:lnTo>
                    <a:pt x="515975" y="206667"/>
                  </a:lnTo>
                  <a:lnTo>
                    <a:pt x="526465" y="207060"/>
                  </a:lnTo>
                  <a:lnTo>
                    <a:pt x="533222" y="206667"/>
                  </a:lnTo>
                  <a:lnTo>
                    <a:pt x="537095" y="206438"/>
                  </a:lnTo>
                  <a:lnTo>
                    <a:pt x="547776" y="202996"/>
                  </a:lnTo>
                  <a:lnTo>
                    <a:pt x="543420" y="194094"/>
                  </a:lnTo>
                  <a:lnTo>
                    <a:pt x="528320" y="163220"/>
                  </a:lnTo>
                  <a:lnTo>
                    <a:pt x="528218" y="162991"/>
                  </a:lnTo>
                  <a:lnTo>
                    <a:pt x="528142" y="162852"/>
                  </a:lnTo>
                  <a:lnTo>
                    <a:pt x="564540" y="138341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3">
              <a:extLst>
                <a:ext uri="{FF2B5EF4-FFF2-40B4-BE49-F238E27FC236}">
                  <a16:creationId xmlns:a16="http://schemas.microsoft.com/office/drawing/2014/main" id="{A96A5EF7-C1B0-20A8-0BB0-136DF330EE1E}"/>
                </a:ext>
              </a:extLst>
            </p:cNvPr>
            <p:cNvSpPr/>
            <p:nvPr/>
          </p:nvSpPr>
          <p:spPr>
            <a:xfrm>
              <a:off x="11022330" y="3063195"/>
              <a:ext cx="648970" cy="356870"/>
            </a:xfrm>
            <a:custGeom>
              <a:avLst/>
              <a:gdLst/>
              <a:ahLst/>
              <a:cxnLst/>
              <a:rect l="l" t="t" r="r" b="b"/>
              <a:pathLst>
                <a:path w="648970" h="356870">
                  <a:moveTo>
                    <a:pt x="134543" y="304965"/>
                  </a:moveTo>
                  <a:lnTo>
                    <a:pt x="132461" y="294386"/>
                  </a:lnTo>
                  <a:lnTo>
                    <a:pt x="128676" y="288620"/>
                  </a:lnTo>
                  <a:lnTo>
                    <a:pt x="127787" y="287286"/>
                  </a:lnTo>
                  <a:lnTo>
                    <a:pt x="122643" y="283006"/>
                  </a:lnTo>
                  <a:lnTo>
                    <a:pt x="122643" y="305536"/>
                  </a:lnTo>
                  <a:lnTo>
                    <a:pt x="118833" y="311848"/>
                  </a:lnTo>
                  <a:lnTo>
                    <a:pt x="109982" y="317525"/>
                  </a:lnTo>
                  <a:lnTo>
                    <a:pt x="101638" y="315785"/>
                  </a:lnTo>
                  <a:lnTo>
                    <a:pt x="97053" y="304965"/>
                  </a:lnTo>
                  <a:lnTo>
                    <a:pt x="94703" y="299224"/>
                  </a:lnTo>
                  <a:lnTo>
                    <a:pt x="111467" y="288620"/>
                  </a:lnTo>
                  <a:lnTo>
                    <a:pt x="118541" y="295389"/>
                  </a:lnTo>
                  <a:lnTo>
                    <a:pt x="122504" y="304965"/>
                  </a:lnTo>
                  <a:lnTo>
                    <a:pt x="122643" y="305536"/>
                  </a:lnTo>
                  <a:lnTo>
                    <a:pt x="122643" y="283006"/>
                  </a:lnTo>
                  <a:lnTo>
                    <a:pt x="120421" y="281139"/>
                  </a:lnTo>
                  <a:lnTo>
                    <a:pt x="110883" y="277977"/>
                  </a:lnTo>
                  <a:lnTo>
                    <a:pt x="99745" y="279806"/>
                  </a:lnTo>
                  <a:lnTo>
                    <a:pt x="90601" y="286143"/>
                  </a:lnTo>
                  <a:lnTo>
                    <a:pt x="85191" y="295122"/>
                  </a:lnTo>
                  <a:lnTo>
                    <a:pt x="83820" y="304965"/>
                  </a:lnTo>
                  <a:lnTo>
                    <a:pt x="83743" y="305536"/>
                  </a:lnTo>
                  <a:lnTo>
                    <a:pt x="86398" y="315785"/>
                  </a:lnTo>
                  <a:lnTo>
                    <a:pt x="86499" y="316179"/>
                  </a:lnTo>
                  <a:lnTo>
                    <a:pt x="91541" y="322541"/>
                  </a:lnTo>
                  <a:lnTo>
                    <a:pt x="99326" y="327126"/>
                  </a:lnTo>
                  <a:lnTo>
                    <a:pt x="108724" y="328879"/>
                  </a:lnTo>
                  <a:lnTo>
                    <a:pt x="118643" y="326821"/>
                  </a:lnTo>
                  <a:lnTo>
                    <a:pt x="126123" y="321868"/>
                  </a:lnTo>
                  <a:lnTo>
                    <a:pt x="129476" y="317525"/>
                  </a:lnTo>
                  <a:lnTo>
                    <a:pt x="131927" y="314350"/>
                  </a:lnTo>
                  <a:lnTo>
                    <a:pt x="134543" y="304965"/>
                  </a:lnTo>
                  <a:close/>
                </a:path>
                <a:path w="648970" h="356870">
                  <a:moveTo>
                    <a:pt x="246176" y="304901"/>
                  </a:moveTo>
                  <a:lnTo>
                    <a:pt x="244424" y="294703"/>
                  </a:lnTo>
                  <a:lnTo>
                    <a:pt x="244386" y="294474"/>
                  </a:lnTo>
                  <a:lnTo>
                    <a:pt x="240817" y="288899"/>
                  </a:lnTo>
                  <a:lnTo>
                    <a:pt x="239801" y="287324"/>
                  </a:lnTo>
                  <a:lnTo>
                    <a:pt x="233540" y="282333"/>
                  </a:lnTo>
                  <a:lnTo>
                    <a:pt x="233540" y="307555"/>
                  </a:lnTo>
                  <a:lnTo>
                    <a:pt x="224409" y="315112"/>
                  </a:lnTo>
                  <a:lnTo>
                    <a:pt x="217970" y="315658"/>
                  </a:lnTo>
                  <a:lnTo>
                    <a:pt x="209702" y="309816"/>
                  </a:lnTo>
                  <a:lnTo>
                    <a:pt x="205879" y="300875"/>
                  </a:lnTo>
                  <a:lnTo>
                    <a:pt x="218122" y="288899"/>
                  </a:lnTo>
                  <a:lnTo>
                    <a:pt x="226656" y="292849"/>
                  </a:lnTo>
                  <a:lnTo>
                    <a:pt x="233349" y="300875"/>
                  </a:lnTo>
                  <a:lnTo>
                    <a:pt x="233438" y="304203"/>
                  </a:lnTo>
                  <a:lnTo>
                    <a:pt x="233540" y="307555"/>
                  </a:lnTo>
                  <a:lnTo>
                    <a:pt x="233540" y="282333"/>
                  </a:lnTo>
                  <a:lnTo>
                    <a:pt x="232524" y="281520"/>
                  </a:lnTo>
                  <a:lnTo>
                    <a:pt x="223380" y="278485"/>
                  </a:lnTo>
                  <a:lnTo>
                    <a:pt x="213207" y="279679"/>
                  </a:lnTo>
                  <a:lnTo>
                    <a:pt x="202615" y="286067"/>
                  </a:lnTo>
                  <a:lnTo>
                    <a:pt x="196964" y="294703"/>
                  </a:lnTo>
                  <a:lnTo>
                    <a:pt x="195580" y="304203"/>
                  </a:lnTo>
                  <a:lnTo>
                    <a:pt x="197764" y="313220"/>
                  </a:lnTo>
                  <a:lnTo>
                    <a:pt x="203276" y="321144"/>
                  </a:lnTo>
                  <a:lnTo>
                    <a:pt x="210921" y="326390"/>
                  </a:lnTo>
                  <a:lnTo>
                    <a:pt x="219684" y="328663"/>
                  </a:lnTo>
                  <a:lnTo>
                    <a:pt x="228561" y="327621"/>
                  </a:lnTo>
                  <a:lnTo>
                    <a:pt x="237540" y="322541"/>
                  </a:lnTo>
                  <a:lnTo>
                    <a:pt x="242849" y="315658"/>
                  </a:lnTo>
                  <a:lnTo>
                    <a:pt x="243662" y="314617"/>
                  </a:lnTo>
                  <a:lnTo>
                    <a:pt x="246176" y="304901"/>
                  </a:lnTo>
                  <a:close/>
                </a:path>
                <a:path w="648970" h="356870">
                  <a:moveTo>
                    <a:pt x="451459" y="131203"/>
                  </a:moveTo>
                  <a:lnTo>
                    <a:pt x="450989" y="15151"/>
                  </a:lnTo>
                  <a:lnTo>
                    <a:pt x="450977" y="14808"/>
                  </a:lnTo>
                  <a:lnTo>
                    <a:pt x="450951" y="7035"/>
                  </a:lnTo>
                  <a:lnTo>
                    <a:pt x="442595" y="0"/>
                  </a:lnTo>
                  <a:lnTo>
                    <a:pt x="437553" y="12"/>
                  </a:lnTo>
                  <a:lnTo>
                    <a:pt x="437553" y="227888"/>
                  </a:lnTo>
                  <a:lnTo>
                    <a:pt x="15900" y="227888"/>
                  </a:lnTo>
                  <a:lnTo>
                    <a:pt x="14185" y="15151"/>
                  </a:lnTo>
                  <a:lnTo>
                    <a:pt x="437324" y="14820"/>
                  </a:lnTo>
                  <a:lnTo>
                    <a:pt x="437451" y="131203"/>
                  </a:lnTo>
                  <a:lnTo>
                    <a:pt x="437553" y="227888"/>
                  </a:lnTo>
                  <a:lnTo>
                    <a:pt x="437553" y="12"/>
                  </a:lnTo>
                  <a:lnTo>
                    <a:pt x="9817" y="177"/>
                  </a:lnTo>
                  <a:lnTo>
                    <a:pt x="812" y="8686"/>
                  </a:lnTo>
                  <a:lnTo>
                    <a:pt x="292" y="131203"/>
                  </a:lnTo>
                  <a:lnTo>
                    <a:pt x="177" y="157010"/>
                  </a:lnTo>
                  <a:lnTo>
                    <a:pt x="88" y="177292"/>
                  </a:lnTo>
                  <a:lnTo>
                    <a:pt x="0" y="217982"/>
                  </a:lnTo>
                  <a:lnTo>
                    <a:pt x="139" y="221272"/>
                  </a:lnTo>
                  <a:lnTo>
                    <a:pt x="228" y="223393"/>
                  </a:lnTo>
                  <a:lnTo>
                    <a:pt x="22174" y="242138"/>
                  </a:lnTo>
                  <a:lnTo>
                    <a:pt x="449821" y="241020"/>
                  </a:lnTo>
                  <a:lnTo>
                    <a:pt x="449935" y="233299"/>
                  </a:lnTo>
                  <a:lnTo>
                    <a:pt x="450011" y="227888"/>
                  </a:lnTo>
                  <a:lnTo>
                    <a:pt x="451459" y="131203"/>
                  </a:lnTo>
                  <a:close/>
                </a:path>
                <a:path w="648970" h="356870">
                  <a:moveTo>
                    <a:pt x="540181" y="197104"/>
                  </a:moveTo>
                  <a:lnTo>
                    <a:pt x="530656" y="192747"/>
                  </a:lnTo>
                  <a:lnTo>
                    <a:pt x="522160" y="191503"/>
                  </a:lnTo>
                  <a:lnTo>
                    <a:pt x="514159" y="193014"/>
                  </a:lnTo>
                  <a:lnTo>
                    <a:pt x="506145" y="196913"/>
                  </a:lnTo>
                  <a:lnTo>
                    <a:pt x="514438" y="201485"/>
                  </a:lnTo>
                  <a:lnTo>
                    <a:pt x="523290" y="202996"/>
                  </a:lnTo>
                  <a:lnTo>
                    <a:pt x="532079" y="201510"/>
                  </a:lnTo>
                  <a:lnTo>
                    <a:pt x="540181" y="197104"/>
                  </a:lnTo>
                  <a:close/>
                </a:path>
                <a:path w="648970" h="356870">
                  <a:moveTo>
                    <a:pt x="560908" y="305219"/>
                  </a:moveTo>
                  <a:lnTo>
                    <a:pt x="559435" y="294589"/>
                  </a:lnTo>
                  <a:lnTo>
                    <a:pt x="557352" y="291147"/>
                  </a:lnTo>
                  <a:lnTo>
                    <a:pt x="555091" y="287413"/>
                  </a:lnTo>
                  <a:lnTo>
                    <a:pt x="548347" y="281965"/>
                  </a:lnTo>
                  <a:lnTo>
                    <a:pt x="548347" y="301891"/>
                  </a:lnTo>
                  <a:lnTo>
                    <a:pt x="547217" y="308698"/>
                  </a:lnTo>
                  <a:lnTo>
                    <a:pt x="537248" y="316458"/>
                  </a:lnTo>
                  <a:lnTo>
                    <a:pt x="529678" y="315417"/>
                  </a:lnTo>
                  <a:lnTo>
                    <a:pt x="522566" y="304901"/>
                  </a:lnTo>
                  <a:lnTo>
                    <a:pt x="523328" y="296976"/>
                  </a:lnTo>
                  <a:lnTo>
                    <a:pt x="536054" y="291147"/>
                  </a:lnTo>
                  <a:lnTo>
                    <a:pt x="541401" y="292328"/>
                  </a:lnTo>
                  <a:lnTo>
                    <a:pt x="548347" y="301891"/>
                  </a:lnTo>
                  <a:lnTo>
                    <a:pt x="548347" y="281965"/>
                  </a:lnTo>
                  <a:lnTo>
                    <a:pt x="548182" y="281825"/>
                  </a:lnTo>
                  <a:lnTo>
                    <a:pt x="539496" y="278790"/>
                  </a:lnTo>
                  <a:lnTo>
                    <a:pt x="529894" y="279247"/>
                  </a:lnTo>
                  <a:lnTo>
                    <a:pt x="519912" y="283984"/>
                  </a:lnTo>
                  <a:lnTo>
                    <a:pt x="513334" y="291503"/>
                  </a:lnTo>
                  <a:lnTo>
                    <a:pt x="510400" y="300723"/>
                  </a:lnTo>
                  <a:lnTo>
                    <a:pt x="511365" y="310540"/>
                  </a:lnTo>
                  <a:lnTo>
                    <a:pt x="516216" y="319760"/>
                  </a:lnTo>
                  <a:lnTo>
                    <a:pt x="523735" y="326072"/>
                  </a:lnTo>
                  <a:lnTo>
                    <a:pt x="533095" y="328803"/>
                  </a:lnTo>
                  <a:lnTo>
                    <a:pt x="543483" y="327291"/>
                  </a:lnTo>
                  <a:lnTo>
                    <a:pt x="551954" y="322338"/>
                  </a:lnTo>
                  <a:lnTo>
                    <a:pt x="556691" y="316458"/>
                  </a:lnTo>
                  <a:lnTo>
                    <a:pt x="558088" y="314731"/>
                  </a:lnTo>
                  <a:lnTo>
                    <a:pt x="560908" y="305219"/>
                  </a:lnTo>
                  <a:close/>
                </a:path>
                <a:path w="648970" h="356870">
                  <a:moveTo>
                    <a:pt x="648639" y="285991"/>
                  </a:moveTo>
                  <a:lnTo>
                    <a:pt x="648512" y="280797"/>
                  </a:lnTo>
                  <a:lnTo>
                    <a:pt x="648423" y="277037"/>
                  </a:lnTo>
                  <a:lnTo>
                    <a:pt x="648296" y="271843"/>
                  </a:lnTo>
                  <a:lnTo>
                    <a:pt x="648195" y="267385"/>
                  </a:lnTo>
                  <a:lnTo>
                    <a:pt x="648081" y="262648"/>
                  </a:lnTo>
                  <a:lnTo>
                    <a:pt x="648004" y="259702"/>
                  </a:lnTo>
                  <a:lnTo>
                    <a:pt x="647382" y="233299"/>
                  </a:lnTo>
                  <a:lnTo>
                    <a:pt x="647331" y="231457"/>
                  </a:lnTo>
                  <a:lnTo>
                    <a:pt x="647242" y="227888"/>
                  </a:lnTo>
                  <a:lnTo>
                    <a:pt x="647141" y="223393"/>
                  </a:lnTo>
                  <a:lnTo>
                    <a:pt x="647090" y="221272"/>
                  </a:lnTo>
                  <a:lnTo>
                    <a:pt x="646963" y="216128"/>
                  </a:lnTo>
                  <a:lnTo>
                    <a:pt x="646925" y="214414"/>
                  </a:lnTo>
                  <a:lnTo>
                    <a:pt x="646315" y="189166"/>
                  </a:lnTo>
                  <a:lnTo>
                    <a:pt x="646201" y="184200"/>
                  </a:lnTo>
                  <a:lnTo>
                    <a:pt x="646137" y="181686"/>
                  </a:lnTo>
                  <a:lnTo>
                    <a:pt x="646036" y="177292"/>
                  </a:lnTo>
                  <a:lnTo>
                    <a:pt x="641070" y="165722"/>
                  </a:lnTo>
                  <a:lnTo>
                    <a:pt x="637298" y="156946"/>
                  </a:lnTo>
                  <a:lnTo>
                    <a:pt x="637298" y="223393"/>
                  </a:lnTo>
                  <a:lnTo>
                    <a:pt x="636346" y="224637"/>
                  </a:lnTo>
                  <a:lnTo>
                    <a:pt x="636346" y="285407"/>
                  </a:lnTo>
                  <a:lnTo>
                    <a:pt x="635393" y="294068"/>
                  </a:lnTo>
                  <a:lnTo>
                    <a:pt x="635266" y="295211"/>
                  </a:lnTo>
                  <a:lnTo>
                    <a:pt x="588149" y="295211"/>
                  </a:lnTo>
                  <a:lnTo>
                    <a:pt x="580517" y="277037"/>
                  </a:lnTo>
                  <a:lnTo>
                    <a:pt x="572960" y="267792"/>
                  </a:lnTo>
                  <a:lnTo>
                    <a:pt x="572960" y="311010"/>
                  </a:lnTo>
                  <a:lnTo>
                    <a:pt x="567461" y="324726"/>
                  </a:lnTo>
                  <a:lnTo>
                    <a:pt x="557326" y="335368"/>
                  </a:lnTo>
                  <a:lnTo>
                    <a:pt x="543445" y="341553"/>
                  </a:lnTo>
                  <a:lnTo>
                    <a:pt x="528561" y="341909"/>
                  </a:lnTo>
                  <a:lnTo>
                    <a:pt x="515378" y="336638"/>
                  </a:lnTo>
                  <a:lnTo>
                    <a:pt x="504888" y="326758"/>
                  </a:lnTo>
                  <a:lnTo>
                    <a:pt x="498106" y="313245"/>
                  </a:lnTo>
                  <a:lnTo>
                    <a:pt x="497979" y="311696"/>
                  </a:lnTo>
                  <a:lnTo>
                    <a:pt x="497890" y="310603"/>
                  </a:lnTo>
                  <a:lnTo>
                    <a:pt x="497789" y="309359"/>
                  </a:lnTo>
                  <a:lnTo>
                    <a:pt x="497674" y="307873"/>
                  </a:lnTo>
                  <a:lnTo>
                    <a:pt x="497662" y="307708"/>
                  </a:lnTo>
                  <a:lnTo>
                    <a:pt x="496976" y="299224"/>
                  </a:lnTo>
                  <a:lnTo>
                    <a:pt x="496938" y="298640"/>
                  </a:lnTo>
                  <a:lnTo>
                    <a:pt x="501764" y="284099"/>
                  </a:lnTo>
                  <a:lnTo>
                    <a:pt x="512191" y="272211"/>
                  </a:lnTo>
                  <a:lnTo>
                    <a:pt x="527812" y="265290"/>
                  </a:lnTo>
                  <a:lnTo>
                    <a:pt x="550202" y="265493"/>
                  </a:lnTo>
                  <a:lnTo>
                    <a:pt x="544017" y="265493"/>
                  </a:lnTo>
                  <a:lnTo>
                    <a:pt x="557403" y="271627"/>
                  </a:lnTo>
                  <a:lnTo>
                    <a:pt x="567105" y="281952"/>
                  </a:lnTo>
                  <a:lnTo>
                    <a:pt x="567410" y="282321"/>
                  </a:lnTo>
                  <a:lnTo>
                    <a:pt x="572858" y="295656"/>
                  </a:lnTo>
                  <a:lnTo>
                    <a:pt x="572960" y="311010"/>
                  </a:lnTo>
                  <a:lnTo>
                    <a:pt x="572960" y="267792"/>
                  </a:lnTo>
                  <a:lnTo>
                    <a:pt x="570915" y="265290"/>
                  </a:lnTo>
                  <a:lnTo>
                    <a:pt x="568769" y="262648"/>
                  </a:lnTo>
                  <a:lnTo>
                    <a:pt x="553440" y="253149"/>
                  </a:lnTo>
                  <a:lnTo>
                    <a:pt x="502094" y="263372"/>
                  </a:lnTo>
                  <a:lnTo>
                    <a:pt x="477520" y="298526"/>
                  </a:lnTo>
                  <a:lnTo>
                    <a:pt x="477456" y="292519"/>
                  </a:lnTo>
                  <a:lnTo>
                    <a:pt x="474827" y="95554"/>
                  </a:lnTo>
                  <a:lnTo>
                    <a:pt x="474802" y="93903"/>
                  </a:lnTo>
                  <a:lnTo>
                    <a:pt x="474687" y="85610"/>
                  </a:lnTo>
                  <a:lnTo>
                    <a:pt x="474611" y="79679"/>
                  </a:lnTo>
                  <a:lnTo>
                    <a:pt x="474510" y="71894"/>
                  </a:lnTo>
                  <a:lnTo>
                    <a:pt x="474472" y="68808"/>
                  </a:lnTo>
                  <a:lnTo>
                    <a:pt x="580097" y="68326"/>
                  </a:lnTo>
                  <a:lnTo>
                    <a:pt x="584847" y="74358"/>
                  </a:lnTo>
                  <a:lnTo>
                    <a:pt x="583209" y="80479"/>
                  </a:lnTo>
                  <a:lnTo>
                    <a:pt x="506044" y="81597"/>
                  </a:lnTo>
                  <a:lnTo>
                    <a:pt x="506590" y="157010"/>
                  </a:lnTo>
                  <a:lnTo>
                    <a:pt x="506666" y="167144"/>
                  </a:lnTo>
                  <a:lnTo>
                    <a:pt x="621792" y="181864"/>
                  </a:lnTo>
                  <a:lnTo>
                    <a:pt x="630034" y="181686"/>
                  </a:lnTo>
                  <a:lnTo>
                    <a:pt x="635660" y="184200"/>
                  </a:lnTo>
                  <a:lnTo>
                    <a:pt x="636079" y="189166"/>
                  </a:lnTo>
                  <a:lnTo>
                    <a:pt x="633831" y="198945"/>
                  </a:lnTo>
                  <a:lnTo>
                    <a:pt x="630453" y="200825"/>
                  </a:lnTo>
                  <a:lnTo>
                    <a:pt x="622160" y="200825"/>
                  </a:lnTo>
                  <a:lnTo>
                    <a:pt x="611670" y="205892"/>
                  </a:lnTo>
                  <a:lnTo>
                    <a:pt x="607174" y="217779"/>
                  </a:lnTo>
                  <a:lnTo>
                    <a:pt x="607187" y="230860"/>
                  </a:lnTo>
                  <a:lnTo>
                    <a:pt x="609981" y="239369"/>
                  </a:lnTo>
                  <a:lnTo>
                    <a:pt x="610031" y="239534"/>
                  </a:lnTo>
                  <a:lnTo>
                    <a:pt x="615365" y="242608"/>
                  </a:lnTo>
                  <a:lnTo>
                    <a:pt x="622261" y="243598"/>
                  </a:lnTo>
                  <a:lnTo>
                    <a:pt x="628942" y="244881"/>
                  </a:lnTo>
                  <a:lnTo>
                    <a:pt x="633653" y="248856"/>
                  </a:lnTo>
                  <a:lnTo>
                    <a:pt x="634898" y="251269"/>
                  </a:lnTo>
                  <a:lnTo>
                    <a:pt x="635076" y="251688"/>
                  </a:lnTo>
                  <a:lnTo>
                    <a:pt x="635533" y="257797"/>
                  </a:lnTo>
                  <a:lnTo>
                    <a:pt x="635304" y="257797"/>
                  </a:lnTo>
                  <a:lnTo>
                    <a:pt x="632853" y="258787"/>
                  </a:lnTo>
                  <a:lnTo>
                    <a:pt x="627227" y="259702"/>
                  </a:lnTo>
                  <a:lnTo>
                    <a:pt x="620509" y="259397"/>
                  </a:lnTo>
                  <a:lnTo>
                    <a:pt x="614222" y="259194"/>
                  </a:lnTo>
                  <a:lnTo>
                    <a:pt x="613397" y="259194"/>
                  </a:lnTo>
                  <a:lnTo>
                    <a:pt x="607148" y="260337"/>
                  </a:lnTo>
                  <a:lnTo>
                    <a:pt x="604075" y="261556"/>
                  </a:lnTo>
                  <a:lnTo>
                    <a:pt x="601878" y="267385"/>
                  </a:lnTo>
                  <a:lnTo>
                    <a:pt x="603542" y="270078"/>
                  </a:lnTo>
                  <a:lnTo>
                    <a:pt x="610323" y="273608"/>
                  </a:lnTo>
                  <a:lnTo>
                    <a:pt x="620001" y="273608"/>
                  </a:lnTo>
                  <a:lnTo>
                    <a:pt x="629323" y="274370"/>
                  </a:lnTo>
                  <a:lnTo>
                    <a:pt x="634898" y="280098"/>
                  </a:lnTo>
                  <a:lnTo>
                    <a:pt x="636346" y="285407"/>
                  </a:lnTo>
                  <a:lnTo>
                    <a:pt x="636346" y="224637"/>
                  </a:lnTo>
                  <a:lnTo>
                    <a:pt x="632117" y="230111"/>
                  </a:lnTo>
                  <a:lnTo>
                    <a:pt x="627824" y="231457"/>
                  </a:lnTo>
                  <a:lnTo>
                    <a:pt x="620293" y="227888"/>
                  </a:lnTo>
                  <a:lnTo>
                    <a:pt x="620102" y="227888"/>
                  </a:lnTo>
                  <a:lnTo>
                    <a:pt x="618655" y="221272"/>
                  </a:lnTo>
                  <a:lnTo>
                    <a:pt x="625792" y="214566"/>
                  </a:lnTo>
                  <a:lnTo>
                    <a:pt x="630796" y="214414"/>
                  </a:lnTo>
                  <a:lnTo>
                    <a:pt x="635939" y="217982"/>
                  </a:lnTo>
                  <a:lnTo>
                    <a:pt x="637298" y="223393"/>
                  </a:lnTo>
                  <a:lnTo>
                    <a:pt x="637298" y="156946"/>
                  </a:lnTo>
                  <a:lnTo>
                    <a:pt x="628002" y="135305"/>
                  </a:lnTo>
                  <a:lnTo>
                    <a:pt x="628002" y="165722"/>
                  </a:lnTo>
                  <a:lnTo>
                    <a:pt x="520014" y="157010"/>
                  </a:lnTo>
                  <a:lnTo>
                    <a:pt x="519938" y="131203"/>
                  </a:lnTo>
                  <a:lnTo>
                    <a:pt x="519811" y="95554"/>
                  </a:lnTo>
                  <a:lnTo>
                    <a:pt x="593788" y="93903"/>
                  </a:lnTo>
                  <a:lnTo>
                    <a:pt x="628002" y="165722"/>
                  </a:lnTo>
                  <a:lnTo>
                    <a:pt x="628002" y="135305"/>
                  </a:lnTo>
                  <a:lnTo>
                    <a:pt x="610222" y="93903"/>
                  </a:lnTo>
                  <a:lnTo>
                    <a:pt x="606666" y="85610"/>
                  </a:lnTo>
                  <a:lnTo>
                    <a:pt x="580123" y="56984"/>
                  </a:lnTo>
                  <a:lnTo>
                    <a:pt x="475932" y="54406"/>
                  </a:lnTo>
                  <a:lnTo>
                    <a:pt x="468871" y="55422"/>
                  </a:lnTo>
                  <a:lnTo>
                    <a:pt x="459384" y="65976"/>
                  </a:lnTo>
                  <a:lnTo>
                    <a:pt x="461454" y="71894"/>
                  </a:lnTo>
                  <a:lnTo>
                    <a:pt x="461441" y="79679"/>
                  </a:lnTo>
                  <a:lnTo>
                    <a:pt x="461327" y="131203"/>
                  </a:lnTo>
                  <a:lnTo>
                    <a:pt x="461264" y="157010"/>
                  </a:lnTo>
                  <a:lnTo>
                    <a:pt x="461187" y="189166"/>
                  </a:lnTo>
                  <a:lnTo>
                    <a:pt x="461073" y="239369"/>
                  </a:lnTo>
                  <a:lnTo>
                    <a:pt x="460946" y="290309"/>
                  </a:lnTo>
                  <a:lnTo>
                    <a:pt x="450964" y="292519"/>
                  </a:lnTo>
                  <a:lnTo>
                    <a:pt x="448195" y="280797"/>
                  </a:lnTo>
                  <a:lnTo>
                    <a:pt x="448094" y="280098"/>
                  </a:lnTo>
                  <a:lnTo>
                    <a:pt x="447408" y="274688"/>
                  </a:lnTo>
                  <a:lnTo>
                    <a:pt x="447370" y="274370"/>
                  </a:lnTo>
                  <a:lnTo>
                    <a:pt x="447255" y="273418"/>
                  </a:lnTo>
                  <a:lnTo>
                    <a:pt x="447230" y="273189"/>
                  </a:lnTo>
                  <a:lnTo>
                    <a:pt x="447103" y="272211"/>
                  </a:lnTo>
                  <a:lnTo>
                    <a:pt x="447078" y="272008"/>
                  </a:lnTo>
                  <a:lnTo>
                    <a:pt x="446252" y="265493"/>
                  </a:lnTo>
                  <a:lnTo>
                    <a:pt x="439000" y="258013"/>
                  </a:lnTo>
                  <a:lnTo>
                    <a:pt x="433197" y="258000"/>
                  </a:lnTo>
                  <a:lnTo>
                    <a:pt x="433197" y="310603"/>
                  </a:lnTo>
                  <a:lnTo>
                    <a:pt x="353910" y="310769"/>
                  </a:lnTo>
                  <a:lnTo>
                    <a:pt x="353910" y="307543"/>
                  </a:lnTo>
                  <a:lnTo>
                    <a:pt x="353961" y="292341"/>
                  </a:lnTo>
                  <a:lnTo>
                    <a:pt x="354025" y="272211"/>
                  </a:lnTo>
                  <a:lnTo>
                    <a:pt x="345135" y="272211"/>
                  </a:lnTo>
                  <a:lnTo>
                    <a:pt x="432625" y="272046"/>
                  </a:lnTo>
                  <a:lnTo>
                    <a:pt x="432714" y="278066"/>
                  </a:lnTo>
                  <a:lnTo>
                    <a:pt x="432828" y="285991"/>
                  </a:lnTo>
                  <a:lnTo>
                    <a:pt x="432955" y="294068"/>
                  </a:lnTo>
                  <a:lnTo>
                    <a:pt x="433082" y="302298"/>
                  </a:lnTo>
                  <a:lnTo>
                    <a:pt x="433197" y="310603"/>
                  </a:lnTo>
                  <a:lnTo>
                    <a:pt x="433197" y="258000"/>
                  </a:lnTo>
                  <a:lnTo>
                    <a:pt x="340474" y="257797"/>
                  </a:lnTo>
                  <a:lnTo>
                    <a:pt x="338937" y="266509"/>
                  </a:lnTo>
                  <a:lnTo>
                    <a:pt x="338912" y="267385"/>
                  </a:lnTo>
                  <a:lnTo>
                    <a:pt x="338810" y="270078"/>
                  </a:lnTo>
                  <a:lnTo>
                    <a:pt x="338759" y="271487"/>
                  </a:lnTo>
                  <a:lnTo>
                    <a:pt x="338645" y="274688"/>
                  </a:lnTo>
                  <a:lnTo>
                    <a:pt x="338785" y="277037"/>
                  </a:lnTo>
                  <a:lnTo>
                    <a:pt x="338836" y="278066"/>
                  </a:lnTo>
                  <a:lnTo>
                    <a:pt x="338950" y="280098"/>
                  </a:lnTo>
                  <a:lnTo>
                    <a:pt x="339064" y="281952"/>
                  </a:lnTo>
                  <a:lnTo>
                    <a:pt x="339128" y="283108"/>
                  </a:lnTo>
                  <a:lnTo>
                    <a:pt x="339699" y="290055"/>
                  </a:lnTo>
                  <a:lnTo>
                    <a:pt x="339725" y="290309"/>
                  </a:lnTo>
                  <a:lnTo>
                    <a:pt x="339852" y="291833"/>
                  </a:lnTo>
                  <a:lnTo>
                    <a:pt x="339890" y="292341"/>
                  </a:lnTo>
                  <a:lnTo>
                    <a:pt x="273253" y="291833"/>
                  </a:lnTo>
                  <a:lnTo>
                    <a:pt x="264985" y="273608"/>
                  </a:lnTo>
                  <a:lnTo>
                    <a:pt x="264896" y="273418"/>
                  </a:lnTo>
                  <a:lnTo>
                    <a:pt x="264795" y="273189"/>
                  </a:lnTo>
                  <a:lnTo>
                    <a:pt x="258457" y="266522"/>
                  </a:lnTo>
                  <a:lnTo>
                    <a:pt x="258457" y="294703"/>
                  </a:lnTo>
                  <a:lnTo>
                    <a:pt x="258394" y="311010"/>
                  </a:lnTo>
                  <a:lnTo>
                    <a:pt x="231038" y="340982"/>
                  </a:lnTo>
                  <a:lnTo>
                    <a:pt x="215226" y="342328"/>
                  </a:lnTo>
                  <a:lnTo>
                    <a:pt x="201218" y="337337"/>
                  </a:lnTo>
                  <a:lnTo>
                    <a:pt x="190449" y="328079"/>
                  </a:lnTo>
                  <a:lnTo>
                    <a:pt x="184340" y="316572"/>
                  </a:lnTo>
                  <a:lnTo>
                    <a:pt x="183337" y="305587"/>
                  </a:lnTo>
                  <a:lnTo>
                    <a:pt x="183235" y="304355"/>
                  </a:lnTo>
                  <a:lnTo>
                    <a:pt x="182765" y="299224"/>
                  </a:lnTo>
                  <a:lnTo>
                    <a:pt x="182714" y="298640"/>
                  </a:lnTo>
                  <a:lnTo>
                    <a:pt x="182905" y="298043"/>
                  </a:lnTo>
                  <a:lnTo>
                    <a:pt x="183007" y="297726"/>
                  </a:lnTo>
                  <a:lnTo>
                    <a:pt x="187642" y="283108"/>
                  </a:lnTo>
                  <a:lnTo>
                    <a:pt x="198208" y="271487"/>
                  </a:lnTo>
                  <a:lnTo>
                    <a:pt x="198043" y="271487"/>
                  </a:lnTo>
                  <a:lnTo>
                    <a:pt x="213664" y="264909"/>
                  </a:lnTo>
                  <a:lnTo>
                    <a:pt x="219824" y="264909"/>
                  </a:lnTo>
                  <a:lnTo>
                    <a:pt x="229730" y="265125"/>
                  </a:lnTo>
                  <a:lnTo>
                    <a:pt x="243154" y="271487"/>
                  </a:lnTo>
                  <a:lnTo>
                    <a:pt x="253072" y="281952"/>
                  </a:lnTo>
                  <a:lnTo>
                    <a:pt x="258457" y="294703"/>
                  </a:lnTo>
                  <a:lnTo>
                    <a:pt x="258457" y="266522"/>
                  </a:lnTo>
                  <a:lnTo>
                    <a:pt x="215493" y="249872"/>
                  </a:lnTo>
                  <a:lnTo>
                    <a:pt x="199186" y="254622"/>
                  </a:lnTo>
                  <a:lnTo>
                    <a:pt x="185115" y="264591"/>
                  </a:lnTo>
                  <a:lnTo>
                    <a:pt x="173304" y="279158"/>
                  </a:lnTo>
                  <a:lnTo>
                    <a:pt x="163830" y="297726"/>
                  </a:lnTo>
                  <a:lnTo>
                    <a:pt x="156476" y="278066"/>
                  </a:lnTo>
                  <a:lnTo>
                    <a:pt x="147459" y="266890"/>
                  </a:lnTo>
                  <a:lnTo>
                    <a:pt x="147459" y="309676"/>
                  </a:lnTo>
                  <a:lnTo>
                    <a:pt x="142024" y="323138"/>
                  </a:lnTo>
                  <a:lnTo>
                    <a:pt x="132003" y="334073"/>
                  </a:lnTo>
                  <a:lnTo>
                    <a:pt x="118884" y="340982"/>
                  </a:lnTo>
                  <a:lnTo>
                    <a:pt x="118681" y="340982"/>
                  </a:lnTo>
                  <a:lnTo>
                    <a:pt x="103936" y="342315"/>
                  </a:lnTo>
                  <a:lnTo>
                    <a:pt x="90284" y="337705"/>
                  </a:lnTo>
                  <a:lnTo>
                    <a:pt x="79311" y="328574"/>
                  </a:lnTo>
                  <a:lnTo>
                    <a:pt x="72377" y="316255"/>
                  </a:lnTo>
                  <a:lnTo>
                    <a:pt x="70269" y="299224"/>
                  </a:lnTo>
                  <a:lnTo>
                    <a:pt x="70624" y="298043"/>
                  </a:lnTo>
                  <a:lnTo>
                    <a:pt x="74968" y="284099"/>
                  </a:lnTo>
                  <a:lnTo>
                    <a:pt x="85636" y="272211"/>
                  </a:lnTo>
                  <a:lnTo>
                    <a:pt x="101422" y="264909"/>
                  </a:lnTo>
                  <a:lnTo>
                    <a:pt x="115862" y="264591"/>
                  </a:lnTo>
                  <a:lnTo>
                    <a:pt x="117030" y="264591"/>
                  </a:lnTo>
                  <a:lnTo>
                    <a:pt x="146558" y="292341"/>
                  </a:lnTo>
                  <a:lnTo>
                    <a:pt x="147459" y="309676"/>
                  </a:lnTo>
                  <a:lnTo>
                    <a:pt x="147459" y="266890"/>
                  </a:lnTo>
                  <a:lnTo>
                    <a:pt x="145605" y="264591"/>
                  </a:lnTo>
                  <a:lnTo>
                    <a:pt x="144627" y="263372"/>
                  </a:lnTo>
                  <a:lnTo>
                    <a:pt x="143535" y="262648"/>
                  </a:lnTo>
                  <a:lnTo>
                    <a:pt x="129070" y="253644"/>
                  </a:lnTo>
                  <a:lnTo>
                    <a:pt x="111099" y="249466"/>
                  </a:lnTo>
                  <a:lnTo>
                    <a:pt x="92938" y="251688"/>
                  </a:lnTo>
                  <a:lnTo>
                    <a:pt x="77165" y="260146"/>
                  </a:lnTo>
                  <a:lnTo>
                    <a:pt x="64630" y="273418"/>
                  </a:lnTo>
                  <a:lnTo>
                    <a:pt x="56159" y="290055"/>
                  </a:lnTo>
                  <a:lnTo>
                    <a:pt x="53517" y="297726"/>
                  </a:lnTo>
                  <a:lnTo>
                    <a:pt x="53403" y="298043"/>
                  </a:lnTo>
                  <a:lnTo>
                    <a:pt x="42392" y="294068"/>
                  </a:lnTo>
                  <a:lnTo>
                    <a:pt x="32600" y="294068"/>
                  </a:lnTo>
                  <a:lnTo>
                    <a:pt x="25146" y="283108"/>
                  </a:lnTo>
                  <a:lnTo>
                    <a:pt x="26022" y="282321"/>
                  </a:lnTo>
                  <a:lnTo>
                    <a:pt x="30378" y="278828"/>
                  </a:lnTo>
                  <a:lnTo>
                    <a:pt x="37655" y="271843"/>
                  </a:lnTo>
                  <a:lnTo>
                    <a:pt x="42202" y="264045"/>
                  </a:lnTo>
                  <a:lnTo>
                    <a:pt x="42862" y="260337"/>
                  </a:lnTo>
                  <a:lnTo>
                    <a:pt x="42964" y="259702"/>
                  </a:lnTo>
                  <a:lnTo>
                    <a:pt x="43065" y="259194"/>
                  </a:lnTo>
                  <a:lnTo>
                    <a:pt x="43878" y="254622"/>
                  </a:lnTo>
                  <a:lnTo>
                    <a:pt x="43776" y="253149"/>
                  </a:lnTo>
                  <a:lnTo>
                    <a:pt x="42811" y="243598"/>
                  </a:lnTo>
                  <a:lnTo>
                    <a:pt x="42710" y="242608"/>
                  </a:lnTo>
                  <a:lnTo>
                    <a:pt x="42672" y="242176"/>
                  </a:lnTo>
                  <a:lnTo>
                    <a:pt x="23482" y="242176"/>
                  </a:lnTo>
                  <a:lnTo>
                    <a:pt x="27114" y="243332"/>
                  </a:lnTo>
                  <a:lnTo>
                    <a:pt x="30873" y="257797"/>
                  </a:lnTo>
                  <a:lnTo>
                    <a:pt x="30924" y="258013"/>
                  </a:lnTo>
                  <a:lnTo>
                    <a:pt x="31051" y="258470"/>
                  </a:lnTo>
                  <a:lnTo>
                    <a:pt x="31127" y="258787"/>
                  </a:lnTo>
                  <a:lnTo>
                    <a:pt x="31229" y="259194"/>
                  </a:lnTo>
                  <a:lnTo>
                    <a:pt x="22250" y="258470"/>
                  </a:lnTo>
                  <a:lnTo>
                    <a:pt x="19824" y="261759"/>
                  </a:lnTo>
                  <a:lnTo>
                    <a:pt x="15417" y="271487"/>
                  </a:lnTo>
                  <a:lnTo>
                    <a:pt x="14986" y="277037"/>
                  </a:lnTo>
                  <a:lnTo>
                    <a:pt x="14897" y="278066"/>
                  </a:lnTo>
                  <a:lnTo>
                    <a:pt x="14846" y="278828"/>
                  </a:lnTo>
                  <a:lnTo>
                    <a:pt x="14744" y="280098"/>
                  </a:lnTo>
                  <a:lnTo>
                    <a:pt x="14693" y="280797"/>
                  </a:lnTo>
                  <a:lnTo>
                    <a:pt x="14566" y="282321"/>
                  </a:lnTo>
                  <a:lnTo>
                    <a:pt x="16548" y="291833"/>
                  </a:lnTo>
                  <a:lnTo>
                    <a:pt x="16662" y="292341"/>
                  </a:lnTo>
                  <a:lnTo>
                    <a:pt x="16725" y="292671"/>
                  </a:lnTo>
                  <a:lnTo>
                    <a:pt x="21336" y="300888"/>
                  </a:lnTo>
                  <a:lnTo>
                    <a:pt x="28308" y="305587"/>
                  </a:lnTo>
                  <a:lnTo>
                    <a:pt x="37147" y="307543"/>
                  </a:lnTo>
                  <a:lnTo>
                    <a:pt x="46609" y="308343"/>
                  </a:lnTo>
                  <a:lnTo>
                    <a:pt x="55422" y="309511"/>
                  </a:lnTo>
                  <a:lnTo>
                    <a:pt x="75666" y="343966"/>
                  </a:lnTo>
                  <a:lnTo>
                    <a:pt x="111366" y="356603"/>
                  </a:lnTo>
                  <a:lnTo>
                    <a:pt x="130073" y="352806"/>
                  </a:lnTo>
                  <a:lnTo>
                    <a:pt x="144627" y="342658"/>
                  </a:lnTo>
                  <a:lnTo>
                    <a:pt x="144754" y="342480"/>
                  </a:lnTo>
                  <a:lnTo>
                    <a:pt x="144868" y="342328"/>
                  </a:lnTo>
                  <a:lnTo>
                    <a:pt x="156121" y="326428"/>
                  </a:lnTo>
                  <a:lnTo>
                    <a:pt x="165658" y="304355"/>
                  </a:lnTo>
                  <a:lnTo>
                    <a:pt x="173494" y="326174"/>
                  </a:lnTo>
                  <a:lnTo>
                    <a:pt x="185254" y="342328"/>
                  </a:lnTo>
                  <a:lnTo>
                    <a:pt x="185369" y="342480"/>
                  </a:lnTo>
                  <a:lnTo>
                    <a:pt x="200926" y="352806"/>
                  </a:lnTo>
                  <a:lnTo>
                    <a:pt x="201053" y="352806"/>
                  </a:lnTo>
                  <a:lnTo>
                    <a:pt x="219595" y="356539"/>
                  </a:lnTo>
                  <a:lnTo>
                    <a:pt x="238582" y="353542"/>
                  </a:lnTo>
                  <a:lnTo>
                    <a:pt x="254990" y="344258"/>
                  </a:lnTo>
                  <a:lnTo>
                    <a:pt x="256438" y="342480"/>
                  </a:lnTo>
                  <a:lnTo>
                    <a:pt x="256565" y="342328"/>
                  </a:lnTo>
                  <a:lnTo>
                    <a:pt x="267296" y="329120"/>
                  </a:lnTo>
                  <a:lnTo>
                    <a:pt x="273926" y="308749"/>
                  </a:lnTo>
                  <a:lnTo>
                    <a:pt x="267195" y="308749"/>
                  </a:lnTo>
                  <a:lnTo>
                    <a:pt x="331965" y="307543"/>
                  </a:lnTo>
                  <a:lnTo>
                    <a:pt x="337743" y="307543"/>
                  </a:lnTo>
                  <a:lnTo>
                    <a:pt x="337769" y="314210"/>
                  </a:lnTo>
                  <a:lnTo>
                    <a:pt x="342023" y="323862"/>
                  </a:lnTo>
                  <a:lnTo>
                    <a:pt x="442747" y="324726"/>
                  </a:lnTo>
                  <a:lnTo>
                    <a:pt x="445973" y="311696"/>
                  </a:lnTo>
                  <a:lnTo>
                    <a:pt x="447586" y="310769"/>
                  </a:lnTo>
                  <a:lnTo>
                    <a:pt x="451129" y="308749"/>
                  </a:lnTo>
                  <a:lnTo>
                    <a:pt x="449414" y="308749"/>
                  </a:lnTo>
                  <a:lnTo>
                    <a:pt x="466852" y="307708"/>
                  </a:lnTo>
                  <a:lnTo>
                    <a:pt x="474179" y="307873"/>
                  </a:lnTo>
                  <a:lnTo>
                    <a:pt x="480517" y="309676"/>
                  </a:lnTo>
                  <a:lnTo>
                    <a:pt x="484124" y="314210"/>
                  </a:lnTo>
                  <a:lnTo>
                    <a:pt x="492213" y="332524"/>
                  </a:lnTo>
                  <a:lnTo>
                    <a:pt x="504913" y="346100"/>
                  </a:lnTo>
                  <a:lnTo>
                    <a:pt x="521017" y="354266"/>
                  </a:lnTo>
                  <a:lnTo>
                    <a:pt x="539381" y="356362"/>
                  </a:lnTo>
                  <a:lnTo>
                    <a:pt x="556844" y="352374"/>
                  </a:lnTo>
                  <a:lnTo>
                    <a:pt x="571182" y="342963"/>
                  </a:lnTo>
                  <a:lnTo>
                    <a:pt x="571957" y="341909"/>
                  </a:lnTo>
                  <a:lnTo>
                    <a:pt x="581761" y="328574"/>
                  </a:lnTo>
                  <a:lnTo>
                    <a:pt x="581952" y="328079"/>
                  </a:lnTo>
                  <a:lnTo>
                    <a:pt x="588048" y="309676"/>
                  </a:lnTo>
                  <a:lnTo>
                    <a:pt x="588149" y="309359"/>
                  </a:lnTo>
                  <a:lnTo>
                    <a:pt x="585101" y="309359"/>
                  </a:lnTo>
                  <a:lnTo>
                    <a:pt x="626491" y="308749"/>
                  </a:lnTo>
                  <a:lnTo>
                    <a:pt x="635152" y="306997"/>
                  </a:lnTo>
                  <a:lnTo>
                    <a:pt x="642264" y="302298"/>
                  </a:lnTo>
                  <a:lnTo>
                    <a:pt x="646988" y="295211"/>
                  </a:lnTo>
                  <a:lnTo>
                    <a:pt x="648639" y="285991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4">
              <a:extLst>
                <a:ext uri="{FF2B5EF4-FFF2-40B4-BE49-F238E27FC236}">
                  <a16:creationId xmlns:a16="http://schemas.microsoft.com/office/drawing/2014/main" id="{977347FC-DD49-C39F-D849-28140860888B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049396" y="3737967"/>
              <a:ext cx="601870" cy="468630"/>
            </a:xfrm>
            <a:prstGeom prst="rect">
              <a:avLst/>
            </a:prstGeom>
          </p:spPr>
        </p:pic>
        <p:pic>
          <p:nvPicPr>
            <p:cNvPr id="240" name="object 5">
              <a:extLst>
                <a:ext uri="{FF2B5EF4-FFF2-40B4-BE49-F238E27FC236}">
                  <a16:creationId xmlns:a16="http://schemas.microsoft.com/office/drawing/2014/main" id="{5B114853-B217-DBD4-FA4F-9659F3D82116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042410" y="4524956"/>
              <a:ext cx="615387" cy="502920"/>
            </a:xfrm>
            <a:prstGeom prst="rect">
              <a:avLst/>
            </a:prstGeom>
          </p:spPr>
        </p:pic>
        <p:grpSp>
          <p:nvGrpSpPr>
            <p:cNvPr id="241" name="Agrupar 240">
              <a:extLst>
                <a:ext uri="{FF2B5EF4-FFF2-40B4-BE49-F238E27FC236}">
                  <a16:creationId xmlns:a16="http://schemas.microsoft.com/office/drawing/2014/main" id="{526611A1-A9B0-8282-E4C0-BF63C682BB7B}"/>
                </a:ext>
              </a:extLst>
            </p:cNvPr>
            <p:cNvGrpSpPr/>
            <p:nvPr/>
          </p:nvGrpSpPr>
          <p:grpSpPr>
            <a:xfrm>
              <a:off x="11089426" y="5345321"/>
              <a:ext cx="522132" cy="495116"/>
              <a:chOff x="11089426" y="5345321"/>
              <a:chExt cx="522132" cy="495116"/>
            </a:xfrm>
          </p:grpSpPr>
          <p:sp>
            <p:nvSpPr>
              <p:cNvPr id="254" name="object 7">
                <a:extLst>
                  <a:ext uri="{FF2B5EF4-FFF2-40B4-BE49-F238E27FC236}">
                    <a16:creationId xmlns:a16="http://schemas.microsoft.com/office/drawing/2014/main" id="{53FDDB4A-B365-D99F-6D63-C4C5C0133E73}"/>
                  </a:ext>
                </a:extLst>
              </p:cNvPr>
              <p:cNvSpPr/>
              <p:nvPr/>
            </p:nvSpPr>
            <p:spPr>
              <a:xfrm>
                <a:off x="11109274" y="5345321"/>
                <a:ext cx="502284" cy="492759"/>
              </a:xfrm>
              <a:custGeom>
                <a:avLst/>
                <a:gdLst/>
                <a:ahLst/>
                <a:cxnLst/>
                <a:rect l="l" t="t" r="r" b="b"/>
                <a:pathLst>
                  <a:path w="502284" h="492760">
                    <a:moveTo>
                      <a:pt x="482612" y="0"/>
                    </a:moveTo>
                    <a:lnTo>
                      <a:pt x="465315" y="2794"/>
                    </a:lnTo>
                    <a:lnTo>
                      <a:pt x="465315" y="15506"/>
                    </a:lnTo>
                    <a:lnTo>
                      <a:pt x="450278" y="117081"/>
                    </a:lnTo>
                    <a:lnTo>
                      <a:pt x="440715" y="108686"/>
                    </a:lnTo>
                    <a:lnTo>
                      <a:pt x="419557" y="90131"/>
                    </a:lnTo>
                    <a:lnTo>
                      <a:pt x="268338" y="244944"/>
                    </a:lnTo>
                    <a:lnTo>
                      <a:pt x="209854" y="187045"/>
                    </a:lnTo>
                    <a:lnTo>
                      <a:pt x="191096" y="168465"/>
                    </a:lnTo>
                    <a:lnTo>
                      <a:pt x="46380" y="316877"/>
                    </a:lnTo>
                    <a:lnTo>
                      <a:pt x="37388" y="313004"/>
                    </a:lnTo>
                    <a:lnTo>
                      <a:pt x="30187" y="307200"/>
                    </a:lnTo>
                    <a:lnTo>
                      <a:pt x="24066" y="300482"/>
                    </a:lnTo>
                    <a:lnTo>
                      <a:pt x="18313" y="293903"/>
                    </a:lnTo>
                    <a:lnTo>
                      <a:pt x="190804" y="117348"/>
                    </a:lnTo>
                    <a:lnTo>
                      <a:pt x="267487" y="194081"/>
                    </a:lnTo>
                    <a:lnTo>
                      <a:pt x="286194" y="174663"/>
                    </a:lnTo>
                    <a:lnTo>
                      <a:pt x="392899" y="63830"/>
                    </a:lnTo>
                    <a:lnTo>
                      <a:pt x="363956" y="34023"/>
                    </a:lnTo>
                    <a:lnTo>
                      <a:pt x="465315" y="15506"/>
                    </a:lnTo>
                    <a:lnTo>
                      <a:pt x="465315" y="2794"/>
                    </a:lnTo>
                    <a:lnTo>
                      <a:pt x="340906" y="22847"/>
                    </a:lnTo>
                    <a:lnTo>
                      <a:pt x="347383" y="35090"/>
                    </a:lnTo>
                    <a:lnTo>
                      <a:pt x="355600" y="44996"/>
                    </a:lnTo>
                    <a:lnTo>
                      <a:pt x="365137" y="54013"/>
                    </a:lnTo>
                    <a:lnTo>
                      <a:pt x="375564" y="63538"/>
                    </a:lnTo>
                    <a:lnTo>
                      <a:pt x="268566" y="174663"/>
                    </a:lnTo>
                    <a:lnTo>
                      <a:pt x="210718" y="117348"/>
                    </a:lnTo>
                    <a:lnTo>
                      <a:pt x="191223" y="98056"/>
                    </a:lnTo>
                    <a:lnTo>
                      <a:pt x="0" y="292836"/>
                    </a:lnTo>
                    <a:lnTo>
                      <a:pt x="9753" y="305295"/>
                    </a:lnTo>
                    <a:lnTo>
                      <a:pt x="20320" y="317068"/>
                    </a:lnTo>
                    <a:lnTo>
                      <a:pt x="32410" y="327609"/>
                    </a:lnTo>
                    <a:lnTo>
                      <a:pt x="46736" y="336384"/>
                    </a:lnTo>
                    <a:lnTo>
                      <a:pt x="65646" y="316877"/>
                    </a:lnTo>
                    <a:lnTo>
                      <a:pt x="191604" y="187045"/>
                    </a:lnTo>
                    <a:lnTo>
                      <a:pt x="210248" y="207289"/>
                    </a:lnTo>
                    <a:lnTo>
                      <a:pt x="228346" y="227215"/>
                    </a:lnTo>
                    <a:lnTo>
                      <a:pt x="247243" y="246494"/>
                    </a:lnTo>
                    <a:lnTo>
                      <a:pt x="268300" y="264795"/>
                    </a:lnTo>
                    <a:lnTo>
                      <a:pt x="287540" y="244944"/>
                    </a:lnTo>
                    <a:lnTo>
                      <a:pt x="419646" y="108686"/>
                    </a:lnTo>
                    <a:lnTo>
                      <a:pt x="428574" y="117221"/>
                    </a:lnTo>
                    <a:lnTo>
                      <a:pt x="437273" y="126619"/>
                    </a:lnTo>
                    <a:lnTo>
                      <a:pt x="447446" y="135864"/>
                    </a:lnTo>
                    <a:lnTo>
                      <a:pt x="460819" y="143954"/>
                    </a:lnTo>
                    <a:lnTo>
                      <a:pt x="464845" y="117348"/>
                    </a:lnTo>
                    <a:lnTo>
                      <a:pt x="464883" y="117081"/>
                    </a:lnTo>
                    <a:lnTo>
                      <a:pt x="480263" y="15506"/>
                    </a:lnTo>
                    <a:lnTo>
                      <a:pt x="482612" y="0"/>
                    </a:lnTo>
                    <a:close/>
                  </a:path>
                  <a:path w="502284" h="492760">
                    <a:moveTo>
                      <a:pt x="502170" y="456869"/>
                    </a:moveTo>
                    <a:lnTo>
                      <a:pt x="502158" y="405574"/>
                    </a:lnTo>
                    <a:lnTo>
                      <a:pt x="502145" y="371424"/>
                    </a:lnTo>
                    <a:lnTo>
                      <a:pt x="502145" y="335127"/>
                    </a:lnTo>
                    <a:lnTo>
                      <a:pt x="502132" y="300482"/>
                    </a:lnTo>
                    <a:lnTo>
                      <a:pt x="502119" y="267550"/>
                    </a:lnTo>
                    <a:lnTo>
                      <a:pt x="502119" y="266712"/>
                    </a:lnTo>
                    <a:lnTo>
                      <a:pt x="502119" y="266357"/>
                    </a:lnTo>
                    <a:lnTo>
                      <a:pt x="502119" y="235546"/>
                    </a:lnTo>
                    <a:lnTo>
                      <a:pt x="488873" y="217627"/>
                    </a:lnTo>
                    <a:lnTo>
                      <a:pt x="488873" y="337654"/>
                    </a:lnTo>
                    <a:lnTo>
                      <a:pt x="488632" y="348183"/>
                    </a:lnTo>
                    <a:lnTo>
                      <a:pt x="488213" y="348830"/>
                    </a:lnTo>
                    <a:lnTo>
                      <a:pt x="488213" y="380453"/>
                    </a:lnTo>
                    <a:lnTo>
                      <a:pt x="486981" y="385838"/>
                    </a:lnTo>
                    <a:lnTo>
                      <a:pt x="486981" y="405574"/>
                    </a:lnTo>
                    <a:lnTo>
                      <a:pt x="485813" y="409003"/>
                    </a:lnTo>
                    <a:lnTo>
                      <a:pt x="485813" y="443687"/>
                    </a:lnTo>
                    <a:lnTo>
                      <a:pt x="479082" y="465366"/>
                    </a:lnTo>
                    <a:lnTo>
                      <a:pt x="448640" y="478142"/>
                    </a:lnTo>
                    <a:lnTo>
                      <a:pt x="406488" y="479615"/>
                    </a:lnTo>
                    <a:lnTo>
                      <a:pt x="364629" y="467360"/>
                    </a:lnTo>
                    <a:lnTo>
                      <a:pt x="358482" y="463092"/>
                    </a:lnTo>
                    <a:lnTo>
                      <a:pt x="354152" y="457581"/>
                    </a:lnTo>
                    <a:lnTo>
                      <a:pt x="352488" y="450926"/>
                    </a:lnTo>
                    <a:lnTo>
                      <a:pt x="354203" y="443687"/>
                    </a:lnTo>
                    <a:lnTo>
                      <a:pt x="354304" y="443280"/>
                    </a:lnTo>
                    <a:lnTo>
                      <a:pt x="386003" y="455180"/>
                    </a:lnTo>
                    <a:lnTo>
                      <a:pt x="419303" y="459384"/>
                    </a:lnTo>
                    <a:lnTo>
                      <a:pt x="452970" y="455637"/>
                    </a:lnTo>
                    <a:lnTo>
                      <a:pt x="485813" y="443687"/>
                    </a:lnTo>
                    <a:lnTo>
                      <a:pt x="485813" y="409003"/>
                    </a:lnTo>
                    <a:lnTo>
                      <a:pt x="478777" y="429641"/>
                    </a:lnTo>
                    <a:lnTo>
                      <a:pt x="447370" y="442709"/>
                    </a:lnTo>
                    <a:lnTo>
                      <a:pt x="404723" y="443674"/>
                    </a:lnTo>
                    <a:lnTo>
                      <a:pt x="403352" y="443280"/>
                    </a:lnTo>
                    <a:lnTo>
                      <a:pt x="362839" y="431469"/>
                    </a:lnTo>
                    <a:lnTo>
                      <a:pt x="351256" y="421741"/>
                    </a:lnTo>
                    <a:lnTo>
                      <a:pt x="352513" y="410870"/>
                    </a:lnTo>
                    <a:lnTo>
                      <a:pt x="352564" y="410502"/>
                    </a:lnTo>
                    <a:lnTo>
                      <a:pt x="355968" y="410870"/>
                    </a:lnTo>
                    <a:lnTo>
                      <a:pt x="389166" y="420293"/>
                    </a:lnTo>
                    <a:lnTo>
                      <a:pt x="422935" y="423684"/>
                    </a:lnTo>
                    <a:lnTo>
                      <a:pt x="455968" y="419354"/>
                    </a:lnTo>
                    <a:lnTo>
                      <a:pt x="475894" y="410502"/>
                    </a:lnTo>
                    <a:lnTo>
                      <a:pt x="480745" y="408343"/>
                    </a:lnTo>
                    <a:lnTo>
                      <a:pt x="486981" y="405574"/>
                    </a:lnTo>
                    <a:lnTo>
                      <a:pt x="486981" y="385838"/>
                    </a:lnTo>
                    <a:lnTo>
                      <a:pt x="486562" y="387654"/>
                    </a:lnTo>
                    <a:lnTo>
                      <a:pt x="481812" y="393306"/>
                    </a:lnTo>
                    <a:lnTo>
                      <a:pt x="474637" y="397624"/>
                    </a:lnTo>
                    <a:lnTo>
                      <a:pt x="432892" y="408343"/>
                    </a:lnTo>
                    <a:lnTo>
                      <a:pt x="391579" y="406857"/>
                    </a:lnTo>
                    <a:lnTo>
                      <a:pt x="361962" y="395224"/>
                    </a:lnTo>
                    <a:lnTo>
                      <a:pt x="355320" y="375513"/>
                    </a:lnTo>
                    <a:lnTo>
                      <a:pt x="388061" y="385343"/>
                    </a:lnTo>
                    <a:lnTo>
                      <a:pt x="421678" y="388391"/>
                    </a:lnTo>
                    <a:lnTo>
                      <a:pt x="454812" y="383971"/>
                    </a:lnTo>
                    <a:lnTo>
                      <a:pt x="475894" y="375513"/>
                    </a:lnTo>
                    <a:lnTo>
                      <a:pt x="481457" y="373291"/>
                    </a:lnTo>
                    <a:lnTo>
                      <a:pt x="486105" y="371424"/>
                    </a:lnTo>
                    <a:lnTo>
                      <a:pt x="488213" y="380453"/>
                    </a:lnTo>
                    <a:lnTo>
                      <a:pt x="488213" y="348830"/>
                    </a:lnTo>
                    <a:lnTo>
                      <a:pt x="485470" y="353060"/>
                    </a:lnTo>
                    <a:lnTo>
                      <a:pt x="456374" y="369087"/>
                    </a:lnTo>
                    <a:lnTo>
                      <a:pt x="410616" y="373291"/>
                    </a:lnTo>
                    <a:lnTo>
                      <a:pt x="369354" y="363702"/>
                    </a:lnTo>
                    <a:lnTo>
                      <a:pt x="353745" y="338378"/>
                    </a:lnTo>
                    <a:lnTo>
                      <a:pt x="387324" y="349275"/>
                    </a:lnTo>
                    <a:lnTo>
                      <a:pt x="420941" y="353060"/>
                    </a:lnTo>
                    <a:lnTo>
                      <a:pt x="453974" y="348703"/>
                    </a:lnTo>
                    <a:lnTo>
                      <a:pt x="485787" y="335127"/>
                    </a:lnTo>
                    <a:lnTo>
                      <a:pt x="488873" y="337654"/>
                    </a:lnTo>
                    <a:lnTo>
                      <a:pt x="488873" y="217627"/>
                    </a:lnTo>
                    <a:lnTo>
                      <a:pt x="487718" y="216065"/>
                    </a:lnTo>
                    <a:lnTo>
                      <a:pt x="487718" y="238239"/>
                    </a:lnTo>
                    <a:lnTo>
                      <a:pt x="485851" y="240995"/>
                    </a:lnTo>
                    <a:lnTo>
                      <a:pt x="485851" y="300482"/>
                    </a:lnTo>
                    <a:lnTo>
                      <a:pt x="471957" y="327355"/>
                    </a:lnTo>
                    <a:lnTo>
                      <a:pt x="430174" y="338277"/>
                    </a:lnTo>
                    <a:lnTo>
                      <a:pt x="382993" y="333209"/>
                    </a:lnTo>
                    <a:lnTo>
                      <a:pt x="352755" y="312267"/>
                    </a:lnTo>
                    <a:lnTo>
                      <a:pt x="350647" y="308038"/>
                    </a:lnTo>
                    <a:lnTo>
                      <a:pt x="353326" y="300482"/>
                    </a:lnTo>
                    <a:lnTo>
                      <a:pt x="358355" y="303149"/>
                    </a:lnTo>
                    <a:lnTo>
                      <a:pt x="390004" y="314718"/>
                    </a:lnTo>
                    <a:lnTo>
                      <a:pt x="422833" y="317652"/>
                    </a:lnTo>
                    <a:lnTo>
                      <a:pt x="455320" y="312648"/>
                    </a:lnTo>
                    <a:lnTo>
                      <a:pt x="481698" y="302056"/>
                    </a:lnTo>
                    <a:lnTo>
                      <a:pt x="485609" y="300482"/>
                    </a:lnTo>
                    <a:lnTo>
                      <a:pt x="485851" y="300482"/>
                    </a:lnTo>
                    <a:lnTo>
                      <a:pt x="485851" y="240995"/>
                    </a:lnTo>
                    <a:lnTo>
                      <a:pt x="483273" y="244779"/>
                    </a:lnTo>
                    <a:lnTo>
                      <a:pt x="483273" y="267550"/>
                    </a:lnTo>
                    <a:lnTo>
                      <a:pt x="480618" y="286359"/>
                    </a:lnTo>
                    <a:lnTo>
                      <a:pt x="451993" y="299161"/>
                    </a:lnTo>
                    <a:lnTo>
                      <a:pt x="409829" y="302056"/>
                    </a:lnTo>
                    <a:lnTo>
                      <a:pt x="403618" y="300482"/>
                    </a:lnTo>
                    <a:lnTo>
                      <a:pt x="366547" y="291134"/>
                    </a:lnTo>
                    <a:lnTo>
                      <a:pt x="359714" y="286753"/>
                    </a:lnTo>
                    <a:lnTo>
                      <a:pt x="354876" y="281063"/>
                    </a:lnTo>
                    <a:lnTo>
                      <a:pt x="352907" y="274294"/>
                    </a:lnTo>
                    <a:lnTo>
                      <a:pt x="354736" y="266712"/>
                    </a:lnTo>
                    <a:lnTo>
                      <a:pt x="386842" y="277812"/>
                    </a:lnTo>
                    <a:lnTo>
                      <a:pt x="419823" y="281508"/>
                    </a:lnTo>
                    <a:lnTo>
                      <a:pt x="452399" y="278028"/>
                    </a:lnTo>
                    <a:lnTo>
                      <a:pt x="483273" y="267550"/>
                    </a:lnTo>
                    <a:lnTo>
                      <a:pt x="483273" y="244779"/>
                    </a:lnTo>
                    <a:lnTo>
                      <a:pt x="477481" y="253288"/>
                    </a:lnTo>
                    <a:lnTo>
                      <a:pt x="446824" y="264795"/>
                    </a:lnTo>
                    <a:lnTo>
                      <a:pt x="404609" y="266357"/>
                    </a:lnTo>
                    <a:lnTo>
                      <a:pt x="359702" y="251612"/>
                    </a:lnTo>
                    <a:lnTo>
                      <a:pt x="351561" y="238772"/>
                    </a:lnTo>
                    <a:lnTo>
                      <a:pt x="353809" y="231203"/>
                    </a:lnTo>
                    <a:lnTo>
                      <a:pt x="358838" y="228244"/>
                    </a:lnTo>
                    <a:lnTo>
                      <a:pt x="400278" y="214045"/>
                    </a:lnTo>
                    <a:lnTo>
                      <a:pt x="441452" y="214045"/>
                    </a:lnTo>
                    <a:lnTo>
                      <a:pt x="473252" y="223748"/>
                    </a:lnTo>
                    <a:lnTo>
                      <a:pt x="487718" y="238239"/>
                    </a:lnTo>
                    <a:lnTo>
                      <a:pt x="487718" y="216065"/>
                    </a:lnTo>
                    <a:lnTo>
                      <a:pt x="486232" y="214045"/>
                    </a:lnTo>
                    <a:lnTo>
                      <a:pt x="485000" y="212394"/>
                    </a:lnTo>
                    <a:lnTo>
                      <a:pt x="444207" y="200240"/>
                    </a:lnTo>
                    <a:lnTo>
                      <a:pt x="395262" y="200240"/>
                    </a:lnTo>
                    <a:lnTo>
                      <a:pt x="354736" y="213220"/>
                    </a:lnTo>
                    <a:lnTo>
                      <a:pt x="337629" y="240474"/>
                    </a:lnTo>
                    <a:lnTo>
                      <a:pt x="337693" y="451980"/>
                    </a:lnTo>
                    <a:lnTo>
                      <a:pt x="354812" y="479247"/>
                    </a:lnTo>
                    <a:lnTo>
                      <a:pt x="395947" y="492620"/>
                    </a:lnTo>
                    <a:lnTo>
                      <a:pt x="444284" y="492620"/>
                    </a:lnTo>
                    <a:lnTo>
                      <a:pt x="485063" y="480453"/>
                    </a:lnTo>
                    <a:lnTo>
                      <a:pt x="485686" y="479615"/>
                    </a:lnTo>
                    <a:lnTo>
                      <a:pt x="502170" y="456869"/>
                    </a:lnTo>
                    <a:close/>
                  </a:path>
                </a:pathLst>
              </a:custGeom>
              <a:solidFill>
                <a:srgbClr val="00A6D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5" name="object 8">
                <a:extLst>
                  <a:ext uri="{FF2B5EF4-FFF2-40B4-BE49-F238E27FC236}">
                    <a16:creationId xmlns:a16="http://schemas.microsoft.com/office/drawing/2014/main" id="{FF6991C9-F024-4AAB-0EA5-ADFA9CD8518D}"/>
                  </a:ext>
                </a:extLst>
              </p:cNvPr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1089426" y="5649988"/>
                <a:ext cx="342295" cy="190449"/>
              </a:xfrm>
              <a:prstGeom prst="rect">
                <a:avLst/>
              </a:prstGeom>
            </p:spPr>
          </p:pic>
        </p:grpSp>
        <p:pic>
          <p:nvPicPr>
            <p:cNvPr id="242" name="object 9">
              <a:extLst>
                <a:ext uri="{FF2B5EF4-FFF2-40B4-BE49-F238E27FC236}">
                  <a16:creationId xmlns:a16="http://schemas.microsoft.com/office/drawing/2014/main" id="{E62590F4-F6FD-C933-C4AB-880F826CC5A9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090764" y="6157909"/>
              <a:ext cx="519452" cy="502505"/>
            </a:xfrm>
            <a:prstGeom prst="rect">
              <a:avLst/>
            </a:prstGeom>
          </p:spPr>
        </p:pic>
        <p:pic>
          <p:nvPicPr>
            <p:cNvPr id="243" name="object 10">
              <a:extLst>
                <a:ext uri="{FF2B5EF4-FFF2-40B4-BE49-F238E27FC236}">
                  <a16:creationId xmlns:a16="http://schemas.microsoft.com/office/drawing/2014/main" id="{527F6D5B-6C90-F5BB-F7A7-61699E5D58EB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057895" y="6977923"/>
              <a:ext cx="584798" cy="423997"/>
            </a:xfrm>
            <a:prstGeom prst="rect">
              <a:avLst/>
            </a:prstGeom>
          </p:spPr>
        </p:pic>
        <p:grpSp>
          <p:nvGrpSpPr>
            <p:cNvPr id="244" name="Agrupar 243">
              <a:extLst>
                <a:ext uri="{FF2B5EF4-FFF2-40B4-BE49-F238E27FC236}">
                  <a16:creationId xmlns:a16="http://schemas.microsoft.com/office/drawing/2014/main" id="{2D143513-30A8-128C-4077-6E00F499730A}"/>
                </a:ext>
              </a:extLst>
            </p:cNvPr>
            <p:cNvGrpSpPr/>
            <p:nvPr/>
          </p:nvGrpSpPr>
          <p:grpSpPr>
            <a:xfrm>
              <a:off x="11129286" y="7719413"/>
              <a:ext cx="441132" cy="502065"/>
              <a:chOff x="11129286" y="7719413"/>
              <a:chExt cx="441132" cy="502065"/>
            </a:xfrm>
          </p:grpSpPr>
          <p:sp>
            <p:nvSpPr>
              <p:cNvPr id="252" name="object 12">
                <a:extLst>
                  <a:ext uri="{FF2B5EF4-FFF2-40B4-BE49-F238E27FC236}">
                    <a16:creationId xmlns:a16="http://schemas.microsoft.com/office/drawing/2014/main" id="{944F6D6C-F6A5-09D7-E4C3-EAE0A8AF79FD}"/>
                  </a:ext>
                </a:extLst>
              </p:cNvPr>
              <p:cNvSpPr/>
              <p:nvPr/>
            </p:nvSpPr>
            <p:spPr>
              <a:xfrm>
                <a:off x="11170785" y="7719413"/>
                <a:ext cx="3746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325120">
                    <a:moveTo>
                      <a:pt x="158070" y="215285"/>
                    </a:moveTo>
                    <a:lnTo>
                      <a:pt x="140341" y="215285"/>
                    </a:lnTo>
                    <a:lnTo>
                      <a:pt x="152724" y="238076"/>
                    </a:lnTo>
                    <a:lnTo>
                      <a:pt x="160403" y="262647"/>
                    </a:lnTo>
                    <a:lnTo>
                      <a:pt x="164525" y="288770"/>
                    </a:lnTo>
                    <a:lnTo>
                      <a:pt x="166235" y="316214"/>
                    </a:lnTo>
                    <a:lnTo>
                      <a:pt x="168490" y="322441"/>
                    </a:lnTo>
                    <a:lnTo>
                      <a:pt x="173102" y="324529"/>
                    </a:lnTo>
                    <a:lnTo>
                      <a:pt x="177615" y="322606"/>
                    </a:lnTo>
                    <a:lnTo>
                      <a:pt x="179575" y="316800"/>
                    </a:lnTo>
                    <a:lnTo>
                      <a:pt x="181715" y="275830"/>
                    </a:lnTo>
                    <a:lnTo>
                      <a:pt x="187338" y="239724"/>
                    </a:lnTo>
                    <a:lnTo>
                      <a:pt x="170863" y="239724"/>
                    </a:lnTo>
                    <a:lnTo>
                      <a:pt x="164784" y="230095"/>
                    </a:lnTo>
                    <a:lnTo>
                      <a:pt x="160247" y="220726"/>
                    </a:lnTo>
                    <a:lnTo>
                      <a:pt x="158070" y="215285"/>
                    </a:lnTo>
                    <a:close/>
                  </a:path>
                  <a:path w="374650" h="325120">
                    <a:moveTo>
                      <a:pt x="351264" y="0"/>
                    </a:moveTo>
                    <a:lnTo>
                      <a:pt x="277729" y="10422"/>
                    </a:lnTo>
                    <a:lnTo>
                      <a:pt x="227368" y="35900"/>
                    </a:lnTo>
                    <a:lnTo>
                      <a:pt x="193303" y="80305"/>
                    </a:lnTo>
                    <a:lnTo>
                      <a:pt x="187074" y="103964"/>
                    </a:lnTo>
                    <a:lnTo>
                      <a:pt x="187200" y="127453"/>
                    </a:lnTo>
                    <a:lnTo>
                      <a:pt x="189869" y="148627"/>
                    </a:lnTo>
                    <a:lnTo>
                      <a:pt x="189995" y="149631"/>
                    </a:lnTo>
                    <a:lnTo>
                      <a:pt x="190075" y="150262"/>
                    </a:lnTo>
                    <a:lnTo>
                      <a:pt x="192151" y="172354"/>
                    </a:lnTo>
                    <a:lnTo>
                      <a:pt x="170863" y="239724"/>
                    </a:lnTo>
                    <a:lnTo>
                      <a:pt x="187338" y="239724"/>
                    </a:lnTo>
                    <a:lnTo>
                      <a:pt x="188321" y="233415"/>
                    </a:lnTo>
                    <a:lnTo>
                      <a:pt x="197837" y="199215"/>
                    </a:lnTo>
                    <a:lnTo>
                      <a:pt x="208705" y="182888"/>
                    </a:lnTo>
                    <a:lnTo>
                      <a:pt x="213156" y="181202"/>
                    </a:lnTo>
                    <a:lnTo>
                      <a:pt x="245529" y="181202"/>
                    </a:lnTo>
                    <a:lnTo>
                      <a:pt x="269601" y="180357"/>
                    </a:lnTo>
                    <a:lnTo>
                      <a:pt x="295049" y="168186"/>
                    </a:lnTo>
                    <a:lnTo>
                      <a:pt x="257164" y="168186"/>
                    </a:lnTo>
                    <a:lnTo>
                      <a:pt x="214956" y="165663"/>
                    </a:lnTo>
                    <a:lnTo>
                      <a:pt x="224476" y="148627"/>
                    </a:lnTo>
                    <a:lnTo>
                      <a:pt x="204485" y="148627"/>
                    </a:lnTo>
                    <a:lnTo>
                      <a:pt x="200725" y="114657"/>
                    </a:lnTo>
                    <a:lnTo>
                      <a:pt x="225802" y="56420"/>
                    </a:lnTo>
                    <a:lnTo>
                      <a:pt x="277617" y="26100"/>
                    </a:lnTo>
                    <a:lnTo>
                      <a:pt x="329928" y="15830"/>
                    </a:lnTo>
                    <a:lnTo>
                      <a:pt x="374184" y="15563"/>
                    </a:lnTo>
                    <a:lnTo>
                      <a:pt x="373219" y="4416"/>
                    </a:lnTo>
                    <a:lnTo>
                      <a:pt x="351264" y="0"/>
                    </a:lnTo>
                    <a:close/>
                  </a:path>
                  <a:path w="374650" h="325120">
                    <a:moveTo>
                      <a:pt x="24897" y="78050"/>
                    </a:moveTo>
                    <a:lnTo>
                      <a:pt x="0" y="81373"/>
                    </a:lnTo>
                    <a:lnTo>
                      <a:pt x="8883" y="98385"/>
                    </a:lnTo>
                    <a:lnTo>
                      <a:pt x="15888" y="114429"/>
                    </a:lnTo>
                    <a:lnTo>
                      <a:pt x="21210" y="130238"/>
                    </a:lnTo>
                    <a:lnTo>
                      <a:pt x="25046" y="146543"/>
                    </a:lnTo>
                    <a:lnTo>
                      <a:pt x="39790" y="182480"/>
                    </a:lnTo>
                    <a:lnTo>
                      <a:pt x="66394" y="207752"/>
                    </a:lnTo>
                    <a:lnTo>
                      <a:pt x="101147" y="219606"/>
                    </a:lnTo>
                    <a:lnTo>
                      <a:pt x="140341" y="215285"/>
                    </a:lnTo>
                    <a:lnTo>
                      <a:pt x="158070" y="215285"/>
                    </a:lnTo>
                    <a:lnTo>
                      <a:pt x="156505" y="211374"/>
                    </a:lnTo>
                    <a:lnTo>
                      <a:pt x="154297" y="205649"/>
                    </a:lnTo>
                    <a:lnTo>
                      <a:pt x="106407" y="205649"/>
                    </a:lnTo>
                    <a:lnTo>
                      <a:pt x="80806" y="199987"/>
                    </a:lnTo>
                    <a:lnTo>
                      <a:pt x="59819" y="185890"/>
                    </a:lnTo>
                    <a:lnTo>
                      <a:pt x="46689" y="163454"/>
                    </a:lnTo>
                    <a:lnTo>
                      <a:pt x="25444" y="93899"/>
                    </a:lnTo>
                    <a:lnTo>
                      <a:pt x="25391" y="93728"/>
                    </a:lnTo>
                    <a:lnTo>
                      <a:pt x="103054" y="93728"/>
                    </a:lnTo>
                    <a:lnTo>
                      <a:pt x="96216" y="89812"/>
                    </a:lnTo>
                    <a:lnTo>
                      <a:pt x="73080" y="82898"/>
                    </a:lnTo>
                    <a:lnTo>
                      <a:pt x="49282" y="78768"/>
                    </a:lnTo>
                    <a:lnTo>
                      <a:pt x="24897" y="78050"/>
                    </a:lnTo>
                    <a:close/>
                  </a:path>
                  <a:path w="374650" h="325120">
                    <a:moveTo>
                      <a:pt x="76306" y="126149"/>
                    </a:moveTo>
                    <a:lnTo>
                      <a:pt x="65034" y="128607"/>
                    </a:lnTo>
                    <a:lnTo>
                      <a:pt x="70994" y="137255"/>
                    </a:lnTo>
                    <a:lnTo>
                      <a:pt x="89166" y="152022"/>
                    </a:lnTo>
                    <a:lnTo>
                      <a:pt x="112358" y="173626"/>
                    </a:lnTo>
                    <a:lnTo>
                      <a:pt x="133378" y="202783"/>
                    </a:lnTo>
                    <a:lnTo>
                      <a:pt x="106407" y="205649"/>
                    </a:lnTo>
                    <a:lnTo>
                      <a:pt x="154297" y="205649"/>
                    </a:lnTo>
                    <a:lnTo>
                      <a:pt x="152812" y="201798"/>
                    </a:lnTo>
                    <a:lnTo>
                      <a:pt x="154967" y="184029"/>
                    </a:lnTo>
                    <a:lnTo>
                      <a:pt x="138163" y="184029"/>
                    </a:lnTo>
                    <a:lnTo>
                      <a:pt x="118722" y="159334"/>
                    </a:lnTo>
                    <a:lnTo>
                      <a:pt x="96152" y="138216"/>
                    </a:lnTo>
                    <a:lnTo>
                      <a:pt x="76306" y="126149"/>
                    </a:lnTo>
                    <a:close/>
                  </a:path>
                  <a:path w="374650" h="325120">
                    <a:moveTo>
                      <a:pt x="103054" y="93728"/>
                    </a:moveTo>
                    <a:lnTo>
                      <a:pt x="25391" y="93728"/>
                    </a:lnTo>
                    <a:lnTo>
                      <a:pt x="52156" y="93899"/>
                    </a:lnTo>
                    <a:lnTo>
                      <a:pt x="77022" y="98520"/>
                    </a:lnTo>
                    <a:lnTo>
                      <a:pt x="120006" y="122293"/>
                    </a:lnTo>
                    <a:lnTo>
                      <a:pt x="141540" y="165663"/>
                    </a:lnTo>
                    <a:lnTo>
                      <a:pt x="141593" y="166014"/>
                    </a:lnTo>
                    <a:lnTo>
                      <a:pt x="138163" y="184029"/>
                    </a:lnTo>
                    <a:lnTo>
                      <a:pt x="154967" y="184029"/>
                    </a:lnTo>
                    <a:lnTo>
                      <a:pt x="157152" y="166014"/>
                    </a:lnTo>
                    <a:lnTo>
                      <a:pt x="147952" y="133715"/>
                    </a:lnTo>
                    <a:lnTo>
                      <a:pt x="127033" y="107462"/>
                    </a:lnTo>
                    <a:lnTo>
                      <a:pt x="103054" y="93728"/>
                    </a:lnTo>
                    <a:close/>
                  </a:path>
                  <a:path w="374650" h="325120">
                    <a:moveTo>
                      <a:pt x="245529" y="181202"/>
                    </a:moveTo>
                    <a:lnTo>
                      <a:pt x="219689" y="181202"/>
                    </a:lnTo>
                    <a:lnTo>
                      <a:pt x="224359" y="181946"/>
                    </a:lnTo>
                    <a:lnTo>
                      <a:pt x="245529" y="181202"/>
                    </a:lnTo>
                    <a:close/>
                  </a:path>
                  <a:path w="374650" h="325120">
                    <a:moveTo>
                      <a:pt x="374184" y="15563"/>
                    </a:moveTo>
                    <a:lnTo>
                      <a:pt x="357256" y="15563"/>
                    </a:lnTo>
                    <a:lnTo>
                      <a:pt x="349690" y="35065"/>
                    </a:lnTo>
                    <a:lnTo>
                      <a:pt x="343574" y="53584"/>
                    </a:lnTo>
                    <a:lnTo>
                      <a:pt x="338642" y="71713"/>
                    </a:lnTo>
                    <a:lnTo>
                      <a:pt x="334679" y="89812"/>
                    </a:lnTo>
                    <a:lnTo>
                      <a:pt x="334628" y="90043"/>
                    </a:lnTo>
                    <a:lnTo>
                      <a:pt x="319702" y="127453"/>
                    </a:lnTo>
                    <a:lnTo>
                      <a:pt x="292980" y="154475"/>
                    </a:lnTo>
                    <a:lnTo>
                      <a:pt x="257164" y="168186"/>
                    </a:lnTo>
                    <a:lnTo>
                      <a:pt x="295049" y="168186"/>
                    </a:lnTo>
                    <a:lnTo>
                      <a:pt x="307503" y="162230"/>
                    </a:lnTo>
                    <a:lnTo>
                      <a:pt x="335519" y="130496"/>
                    </a:lnTo>
                    <a:lnTo>
                      <a:pt x="351099" y="88085"/>
                    </a:lnTo>
                    <a:lnTo>
                      <a:pt x="354505" y="70043"/>
                    </a:lnTo>
                    <a:lnTo>
                      <a:pt x="354619" y="69443"/>
                    </a:lnTo>
                    <a:lnTo>
                      <a:pt x="359006" y="51235"/>
                    </a:lnTo>
                    <a:lnTo>
                      <a:pt x="365248" y="33753"/>
                    </a:lnTo>
                    <a:lnTo>
                      <a:pt x="374334" y="17291"/>
                    </a:lnTo>
                    <a:lnTo>
                      <a:pt x="374207" y="15830"/>
                    </a:lnTo>
                    <a:lnTo>
                      <a:pt x="374184" y="15563"/>
                    </a:lnTo>
                    <a:close/>
                  </a:path>
                  <a:path w="374650" h="325120">
                    <a:moveTo>
                      <a:pt x="297509" y="59457"/>
                    </a:moveTo>
                    <a:lnTo>
                      <a:pt x="277215" y="66771"/>
                    </a:lnTo>
                    <a:lnTo>
                      <a:pt x="251991" y="88717"/>
                    </a:lnTo>
                    <a:lnTo>
                      <a:pt x="226269" y="118325"/>
                    </a:lnTo>
                    <a:lnTo>
                      <a:pt x="204485" y="148627"/>
                    </a:lnTo>
                    <a:lnTo>
                      <a:pt x="224476" y="148627"/>
                    </a:lnTo>
                    <a:lnTo>
                      <a:pt x="230831" y="137255"/>
                    </a:lnTo>
                    <a:lnTo>
                      <a:pt x="230939" y="137061"/>
                    </a:lnTo>
                    <a:lnTo>
                      <a:pt x="250610" y="111571"/>
                    </a:lnTo>
                    <a:lnTo>
                      <a:pt x="274026" y="89222"/>
                    </a:lnTo>
                    <a:lnTo>
                      <a:pt x="301247" y="70043"/>
                    </a:lnTo>
                    <a:lnTo>
                      <a:pt x="304043" y="68347"/>
                    </a:lnTo>
                    <a:lnTo>
                      <a:pt x="300357" y="59865"/>
                    </a:lnTo>
                    <a:lnTo>
                      <a:pt x="297509" y="59457"/>
                    </a:lnTo>
                    <a:close/>
                  </a:path>
                </a:pathLst>
              </a:custGeom>
              <a:solidFill>
                <a:srgbClr val="00A6D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3" name="object 13">
                <a:extLst>
                  <a:ext uri="{FF2B5EF4-FFF2-40B4-BE49-F238E27FC236}">
                    <a16:creationId xmlns:a16="http://schemas.microsoft.com/office/drawing/2014/main" id="{02D3AE46-42B7-6843-084B-F59A4154AFFC}"/>
                  </a:ext>
                </a:extLst>
              </p:cNvPr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11129286" y="8023899"/>
                <a:ext cx="441132" cy="197579"/>
              </a:xfrm>
              <a:prstGeom prst="rect">
                <a:avLst/>
              </a:prstGeom>
            </p:spPr>
          </p:pic>
        </p:grpSp>
        <p:sp>
          <p:nvSpPr>
            <p:cNvPr id="245" name="object 14">
              <a:extLst>
                <a:ext uri="{FF2B5EF4-FFF2-40B4-BE49-F238E27FC236}">
                  <a16:creationId xmlns:a16="http://schemas.microsoft.com/office/drawing/2014/main" id="{BE553777-C007-9A4C-BFF1-750A65B1B833}"/>
                </a:ext>
              </a:extLst>
            </p:cNvPr>
            <p:cNvSpPr/>
            <p:nvPr/>
          </p:nvSpPr>
          <p:spPr>
            <a:xfrm>
              <a:off x="11088217" y="8539041"/>
              <a:ext cx="524510" cy="511175"/>
            </a:xfrm>
            <a:custGeom>
              <a:avLst/>
              <a:gdLst/>
              <a:ahLst/>
              <a:cxnLst/>
              <a:rect l="l" t="t" r="r" b="b"/>
              <a:pathLst>
                <a:path w="524509" h="511175">
                  <a:moveTo>
                    <a:pt x="157378" y="419214"/>
                  </a:moveTo>
                  <a:lnTo>
                    <a:pt x="156133" y="412470"/>
                  </a:lnTo>
                  <a:lnTo>
                    <a:pt x="152387" y="406361"/>
                  </a:lnTo>
                  <a:lnTo>
                    <a:pt x="147510" y="408952"/>
                  </a:lnTo>
                  <a:lnTo>
                    <a:pt x="139738" y="413080"/>
                  </a:lnTo>
                  <a:lnTo>
                    <a:pt x="141338" y="419709"/>
                  </a:lnTo>
                  <a:lnTo>
                    <a:pt x="144284" y="426707"/>
                  </a:lnTo>
                  <a:lnTo>
                    <a:pt x="148170" y="429945"/>
                  </a:lnTo>
                  <a:lnTo>
                    <a:pt x="156286" y="425132"/>
                  </a:lnTo>
                  <a:lnTo>
                    <a:pt x="157378" y="419214"/>
                  </a:lnTo>
                  <a:close/>
                </a:path>
                <a:path w="524509" h="511175">
                  <a:moveTo>
                    <a:pt x="325628" y="191071"/>
                  </a:moveTo>
                  <a:lnTo>
                    <a:pt x="323672" y="181698"/>
                  </a:lnTo>
                  <a:lnTo>
                    <a:pt x="323215" y="179489"/>
                  </a:lnTo>
                  <a:lnTo>
                    <a:pt x="316318" y="169062"/>
                  </a:lnTo>
                  <a:lnTo>
                    <a:pt x="311886" y="165900"/>
                  </a:lnTo>
                  <a:lnTo>
                    <a:pt x="311886" y="187528"/>
                  </a:lnTo>
                  <a:lnTo>
                    <a:pt x="297802" y="205892"/>
                  </a:lnTo>
                  <a:lnTo>
                    <a:pt x="263626" y="226936"/>
                  </a:lnTo>
                  <a:lnTo>
                    <a:pt x="211035" y="240804"/>
                  </a:lnTo>
                  <a:lnTo>
                    <a:pt x="167233" y="243763"/>
                  </a:lnTo>
                  <a:lnTo>
                    <a:pt x="122123" y="241795"/>
                  </a:lnTo>
                  <a:lnTo>
                    <a:pt x="79070" y="232956"/>
                  </a:lnTo>
                  <a:lnTo>
                    <a:pt x="41440" y="215353"/>
                  </a:lnTo>
                  <a:lnTo>
                    <a:pt x="12623" y="187071"/>
                  </a:lnTo>
                  <a:lnTo>
                    <a:pt x="17589" y="182308"/>
                  </a:lnTo>
                  <a:lnTo>
                    <a:pt x="23710" y="182867"/>
                  </a:lnTo>
                  <a:lnTo>
                    <a:pt x="29870" y="186067"/>
                  </a:lnTo>
                  <a:lnTo>
                    <a:pt x="35026" y="189217"/>
                  </a:lnTo>
                  <a:lnTo>
                    <a:pt x="66116" y="201650"/>
                  </a:lnTo>
                  <a:lnTo>
                    <a:pt x="98475" y="208407"/>
                  </a:lnTo>
                  <a:lnTo>
                    <a:pt x="131724" y="211213"/>
                  </a:lnTo>
                  <a:lnTo>
                    <a:pt x="165519" y="211823"/>
                  </a:lnTo>
                  <a:lnTo>
                    <a:pt x="231089" y="207403"/>
                  </a:lnTo>
                  <a:lnTo>
                    <a:pt x="268719" y="198208"/>
                  </a:lnTo>
                  <a:lnTo>
                    <a:pt x="272516" y="197281"/>
                  </a:lnTo>
                  <a:lnTo>
                    <a:pt x="295122" y="186893"/>
                  </a:lnTo>
                  <a:lnTo>
                    <a:pt x="304203" y="181698"/>
                  </a:lnTo>
                  <a:lnTo>
                    <a:pt x="311886" y="187528"/>
                  </a:lnTo>
                  <a:lnTo>
                    <a:pt x="311886" y="165900"/>
                  </a:lnTo>
                  <a:lnTo>
                    <a:pt x="306628" y="162128"/>
                  </a:lnTo>
                  <a:lnTo>
                    <a:pt x="300431" y="112661"/>
                  </a:lnTo>
                  <a:lnTo>
                    <a:pt x="292227" y="96037"/>
                  </a:lnTo>
                  <a:lnTo>
                    <a:pt x="292227" y="171907"/>
                  </a:lnTo>
                  <a:lnTo>
                    <a:pt x="254101" y="187883"/>
                  </a:lnTo>
                  <a:lnTo>
                    <a:pt x="209181" y="196215"/>
                  </a:lnTo>
                  <a:lnTo>
                    <a:pt x="161124" y="198208"/>
                  </a:lnTo>
                  <a:lnTo>
                    <a:pt x="113588" y="195110"/>
                  </a:lnTo>
                  <a:lnTo>
                    <a:pt x="70256" y="188226"/>
                  </a:lnTo>
                  <a:lnTo>
                    <a:pt x="33604" y="171907"/>
                  </a:lnTo>
                  <a:lnTo>
                    <a:pt x="33604" y="162128"/>
                  </a:lnTo>
                  <a:lnTo>
                    <a:pt x="33756" y="150431"/>
                  </a:lnTo>
                  <a:lnTo>
                    <a:pt x="33832" y="144030"/>
                  </a:lnTo>
                  <a:lnTo>
                    <a:pt x="33921" y="137528"/>
                  </a:lnTo>
                  <a:lnTo>
                    <a:pt x="42735" y="105498"/>
                  </a:lnTo>
                  <a:lnTo>
                    <a:pt x="59664" y="76327"/>
                  </a:lnTo>
                  <a:lnTo>
                    <a:pt x="84480" y="50634"/>
                  </a:lnTo>
                  <a:lnTo>
                    <a:pt x="97917" y="100025"/>
                  </a:lnTo>
                  <a:lnTo>
                    <a:pt x="109029" y="95059"/>
                  </a:lnTo>
                  <a:lnTo>
                    <a:pt x="99568" y="50634"/>
                  </a:lnTo>
                  <a:lnTo>
                    <a:pt x="98742" y="46799"/>
                  </a:lnTo>
                  <a:lnTo>
                    <a:pt x="99758" y="42214"/>
                  </a:lnTo>
                  <a:lnTo>
                    <a:pt x="107276" y="33794"/>
                  </a:lnTo>
                  <a:lnTo>
                    <a:pt x="117741" y="33794"/>
                  </a:lnTo>
                  <a:lnTo>
                    <a:pt x="128473" y="144030"/>
                  </a:lnTo>
                  <a:lnTo>
                    <a:pt x="128739" y="145618"/>
                  </a:lnTo>
                  <a:lnTo>
                    <a:pt x="133692" y="148996"/>
                  </a:lnTo>
                  <a:lnTo>
                    <a:pt x="137604" y="147624"/>
                  </a:lnTo>
                  <a:lnTo>
                    <a:pt x="142049" y="144030"/>
                  </a:lnTo>
                  <a:lnTo>
                    <a:pt x="132880" y="33794"/>
                  </a:lnTo>
                  <a:lnTo>
                    <a:pt x="131927" y="22313"/>
                  </a:lnTo>
                  <a:lnTo>
                    <a:pt x="147294" y="16586"/>
                  </a:lnTo>
                  <a:lnTo>
                    <a:pt x="163195" y="14655"/>
                  </a:lnTo>
                  <a:lnTo>
                    <a:pt x="178803" y="16408"/>
                  </a:lnTo>
                  <a:lnTo>
                    <a:pt x="193344" y="21717"/>
                  </a:lnTo>
                  <a:lnTo>
                    <a:pt x="182740" y="145618"/>
                  </a:lnTo>
                  <a:lnTo>
                    <a:pt x="186359" y="150431"/>
                  </a:lnTo>
                  <a:lnTo>
                    <a:pt x="195402" y="147840"/>
                  </a:lnTo>
                  <a:lnTo>
                    <a:pt x="207683" y="37719"/>
                  </a:lnTo>
                  <a:lnTo>
                    <a:pt x="207784" y="36830"/>
                  </a:lnTo>
                  <a:lnTo>
                    <a:pt x="212928" y="33794"/>
                  </a:lnTo>
                  <a:lnTo>
                    <a:pt x="213588" y="33794"/>
                  </a:lnTo>
                  <a:lnTo>
                    <a:pt x="226225" y="40589"/>
                  </a:lnTo>
                  <a:lnTo>
                    <a:pt x="216052" y="88696"/>
                  </a:lnTo>
                  <a:lnTo>
                    <a:pt x="217601" y="92278"/>
                  </a:lnTo>
                  <a:lnTo>
                    <a:pt x="221310" y="95313"/>
                  </a:lnTo>
                  <a:lnTo>
                    <a:pt x="227812" y="95592"/>
                  </a:lnTo>
                  <a:lnTo>
                    <a:pt x="231800" y="85293"/>
                  </a:lnTo>
                  <a:lnTo>
                    <a:pt x="235343" y="68338"/>
                  </a:lnTo>
                  <a:lnTo>
                    <a:pt x="240512" y="48666"/>
                  </a:lnTo>
                  <a:lnTo>
                    <a:pt x="264464" y="74841"/>
                  </a:lnTo>
                  <a:lnTo>
                    <a:pt x="281228" y="104482"/>
                  </a:lnTo>
                  <a:lnTo>
                    <a:pt x="290563" y="137020"/>
                  </a:lnTo>
                  <a:lnTo>
                    <a:pt x="292087" y="169062"/>
                  </a:lnTo>
                  <a:lnTo>
                    <a:pt x="292150" y="170383"/>
                  </a:lnTo>
                  <a:lnTo>
                    <a:pt x="292227" y="171907"/>
                  </a:lnTo>
                  <a:lnTo>
                    <a:pt x="292227" y="96037"/>
                  </a:lnTo>
                  <a:lnTo>
                    <a:pt x="279704" y="70662"/>
                  </a:lnTo>
                  <a:lnTo>
                    <a:pt x="257670" y="48666"/>
                  </a:lnTo>
                  <a:lnTo>
                    <a:pt x="246697" y="37719"/>
                  </a:lnTo>
                  <a:lnTo>
                    <a:pt x="239102" y="33794"/>
                  </a:lnTo>
                  <a:lnTo>
                    <a:pt x="203619" y="15443"/>
                  </a:lnTo>
                  <a:lnTo>
                    <a:pt x="202717" y="14655"/>
                  </a:lnTo>
                  <a:lnTo>
                    <a:pt x="189801" y="3568"/>
                  </a:lnTo>
                  <a:lnTo>
                    <a:pt x="171704" y="0"/>
                  </a:lnTo>
                  <a:lnTo>
                    <a:pt x="151726" y="1155"/>
                  </a:lnTo>
                  <a:lnTo>
                    <a:pt x="131508" y="3568"/>
                  </a:lnTo>
                  <a:lnTo>
                    <a:pt x="131279" y="3568"/>
                  </a:lnTo>
                  <a:lnTo>
                    <a:pt x="124244" y="4216"/>
                  </a:lnTo>
                  <a:lnTo>
                    <a:pt x="120662" y="17792"/>
                  </a:lnTo>
                  <a:lnTo>
                    <a:pt x="114287" y="19850"/>
                  </a:lnTo>
                  <a:lnTo>
                    <a:pt x="75285" y="40589"/>
                  </a:lnTo>
                  <a:lnTo>
                    <a:pt x="42138" y="75844"/>
                  </a:lnTo>
                  <a:lnTo>
                    <a:pt x="23850" y="117678"/>
                  </a:lnTo>
                  <a:lnTo>
                    <a:pt x="18059" y="164223"/>
                  </a:lnTo>
                  <a:lnTo>
                    <a:pt x="8547" y="170383"/>
                  </a:lnTo>
                  <a:lnTo>
                    <a:pt x="2082" y="179171"/>
                  </a:lnTo>
                  <a:lnTo>
                    <a:pt x="0" y="189217"/>
                  </a:lnTo>
                  <a:lnTo>
                    <a:pt x="3619" y="199148"/>
                  </a:lnTo>
                  <a:lnTo>
                    <a:pt x="32232" y="226936"/>
                  </a:lnTo>
                  <a:lnTo>
                    <a:pt x="68643" y="245160"/>
                  </a:lnTo>
                  <a:lnTo>
                    <a:pt x="110617" y="254635"/>
                  </a:lnTo>
                  <a:lnTo>
                    <a:pt x="157022" y="258699"/>
                  </a:lnTo>
                  <a:lnTo>
                    <a:pt x="204609" y="256374"/>
                  </a:lnTo>
                  <a:lnTo>
                    <a:pt x="250126" y="246710"/>
                  </a:lnTo>
                  <a:lnTo>
                    <a:pt x="256692" y="243763"/>
                  </a:lnTo>
                  <a:lnTo>
                    <a:pt x="290309" y="228727"/>
                  </a:lnTo>
                  <a:lnTo>
                    <a:pt x="321906" y="201485"/>
                  </a:lnTo>
                  <a:lnTo>
                    <a:pt x="325628" y="191071"/>
                  </a:lnTo>
                  <a:close/>
                </a:path>
                <a:path w="524509" h="511175">
                  <a:moveTo>
                    <a:pt x="524167" y="172554"/>
                  </a:moveTo>
                  <a:lnTo>
                    <a:pt x="508241" y="140766"/>
                  </a:lnTo>
                  <a:lnTo>
                    <a:pt x="508241" y="154025"/>
                  </a:lnTo>
                  <a:lnTo>
                    <a:pt x="508152" y="309003"/>
                  </a:lnTo>
                  <a:lnTo>
                    <a:pt x="494423" y="369912"/>
                  </a:lnTo>
                  <a:lnTo>
                    <a:pt x="498779" y="444207"/>
                  </a:lnTo>
                  <a:lnTo>
                    <a:pt x="498830" y="445008"/>
                  </a:lnTo>
                  <a:lnTo>
                    <a:pt x="488111" y="448525"/>
                  </a:lnTo>
                  <a:lnTo>
                    <a:pt x="474395" y="448665"/>
                  </a:lnTo>
                  <a:lnTo>
                    <a:pt x="462267" y="444703"/>
                  </a:lnTo>
                  <a:lnTo>
                    <a:pt x="456311" y="435902"/>
                  </a:lnTo>
                  <a:lnTo>
                    <a:pt x="461264" y="429793"/>
                  </a:lnTo>
                  <a:lnTo>
                    <a:pt x="467626" y="423354"/>
                  </a:lnTo>
                  <a:lnTo>
                    <a:pt x="471932" y="418261"/>
                  </a:lnTo>
                  <a:lnTo>
                    <a:pt x="473265" y="416687"/>
                  </a:lnTo>
                  <a:lnTo>
                    <a:pt x="475970" y="409892"/>
                  </a:lnTo>
                  <a:lnTo>
                    <a:pt x="475488" y="401764"/>
                  </a:lnTo>
                  <a:lnTo>
                    <a:pt x="475437" y="400824"/>
                  </a:lnTo>
                  <a:lnTo>
                    <a:pt x="472351" y="393103"/>
                  </a:lnTo>
                  <a:lnTo>
                    <a:pt x="466852" y="385699"/>
                  </a:lnTo>
                  <a:lnTo>
                    <a:pt x="462699" y="381368"/>
                  </a:lnTo>
                  <a:lnTo>
                    <a:pt x="462699" y="401764"/>
                  </a:lnTo>
                  <a:lnTo>
                    <a:pt x="460959" y="411429"/>
                  </a:lnTo>
                  <a:lnTo>
                    <a:pt x="456806" y="418261"/>
                  </a:lnTo>
                  <a:lnTo>
                    <a:pt x="336931" y="417855"/>
                  </a:lnTo>
                  <a:lnTo>
                    <a:pt x="334886" y="422643"/>
                  </a:lnTo>
                  <a:lnTo>
                    <a:pt x="334505" y="426694"/>
                  </a:lnTo>
                  <a:lnTo>
                    <a:pt x="334632" y="429793"/>
                  </a:lnTo>
                  <a:lnTo>
                    <a:pt x="334721" y="432193"/>
                  </a:lnTo>
                  <a:lnTo>
                    <a:pt x="341795" y="432193"/>
                  </a:lnTo>
                  <a:lnTo>
                    <a:pt x="440055" y="433692"/>
                  </a:lnTo>
                  <a:lnTo>
                    <a:pt x="443992" y="444207"/>
                  </a:lnTo>
                  <a:lnTo>
                    <a:pt x="443420" y="451700"/>
                  </a:lnTo>
                  <a:lnTo>
                    <a:pt x="440042" y="457898"/>
                  </a:lnTo>
                  <a:lnTo>
                    <a:pt x="432549" y="457898"/>
                  </a:lnTo>
                  <a:lnTo>
                    <a:pt x="332282" y="458978"/>
                  </a:lnTo>
                  <a:lnTo>
                    <a:pt x="339305" y="470954"/>
                  </a:lnTo>
                  <a:lnTo>
                    <a:pt x="342379" y="472617"/>
                  </a:lnTo>
                  <a:lnTo>
                    <a:pt x="412343" y="472871"/>
                  </a:lnTo>
                  <a:lnTo>
                    <a:pt x="414324" y="478307"/>
                  </a:lnTo>
                  <a:lnTo>
                    <a:pt x="415404" y="481406"/>
                  </a:lnTo>
                  <a:lnTo>
                    <a:pt x="415048" y="488607"/>
                  </a:lnTo>
                  <a:lnTo>
                    <a:pt x="411924" y="496900"/>
                  </a:lnTo>
                  <a:lnTo>
                    <a:pt x="261175" y="494601"/>
                  </a:lnTo>
                  <a:lnTo>
                    <a:pt x="218198" y="483819"/>
                  </a:lnTo>
                  <a:lnTo>
                    <a:pt x="184277" y="426694"/>
                  </a:lnTo>
                  <a:lnTo>
                    <a:pt x="184150" y="377304"/>
                  </a:lnTo>
                  <a:lnTo>
                    <a:pt x="184099" y="358609"/>
                  </a:lnTo>
                  <a:lnTo>
                    <a:pt x="204457" y="353085"/>
                  </a:lnTo>
                  <a:lnTo>
                    <a:pt x="209892" y="351599"/>
                  </a:lnTo>
                  <a:lnTo>
                    <a:pt x="213753" y="350558"/>
                  </a:lnTo>
                  <a:lnTo>
                    <a:pt x="226568" y="341985"/>
                  </a:lnTo>
                  <a:lnTo>
                    <a:pt x="236397" y="335432"/>
                  </a:lnTo>
                  <a:lnTo>
                    <a:pt x="263436" y="320090"/>
                  </a:lnTo>
                  <a:lnTo>
                    <a:pt x="306285" y="311416"/>
                  </a:lnTo>
                  <a:lnTo>
                    <a:pt x="330606" y="309003"/>
                  </a:lnTo>
                  <a:lnTo>
                    <a:pt x="342874" y="309765"/>
                  </a:lnTo>
                  <a:lnTo>
                    <a:pt x="354876" y="314312"/>
                  </a:lnTo>
                  <a:lnTo>
                    <a:pt x="343725" y="325272"/>
                  </a:lnTo>
                  <a:lnTo>
                    <a:pt x="326199" y="333298"/>
                  </a:lnTo>
                  <a:lnTo>
                    <a:pt x="308597" y="338048"/>
                  </a:lnTo>
                  <a:lnTo>
                    <a:pt x="297218" y="339191"/>
                  </a:lnTo>
                  <a:lnTo>
                    <a:pt x="293865" y="338772"/>
                  </a:lnTo>
                  <a:lnTo>
                    <a:pt x="290614" y="350558"/>
                  </a:lnTo>
                  <a:lnTo>
                    <a:pt x="290550" y="350812"/>
                  </a:lnTo>
                  <a:lnTo>
                    <a:pt x="293382" y="350812"/>
                  </a:lnTo>
                  <a:lnTo>
                    <a:pt x="433146" y="352640"/>
                  </a:lnTo>
                  <a:lnTo>
                    <a:pt x="437083" y="355460"/>
                  </a:lnTo>
                  <a:lnTo>
                    <a:pt x="444563" y="363664"/>
                  </a:lnTo>
                  <a:lnTo>
                    <a:pt x="442582" y="377304"/>
                  </a:lnTo>
                  <a:lnTo>
                    <a:pt x="437083" y="377304"/>
                  </a:lnTo>
                  <a:lnTo>
                    <a:pt x="334899" y="378688"/>
                  </a:lnTo>
                  <a:lnTo>
                    <a:pt x="333197" y="384213"/>
                  </a:lnTo>
                  <a:lnTo>
                    <a:pt x="334137" y="387997"/>
                  </a:lnTo>
                  <a:lnTo>
                    <a:pt x="334187" y="388213"/>
                  </a:lnTo>
                  <a:lnTo>
                    <a:pt x="336727" y="392353"/>
                  </a:lnTo>
                  <a:lnTo>
                    <a:pt x="459168" y="393522"/>
                  </a:lnTo>
                  <a:lnTo>
                    <a:pt x="462699" y="401764"/>
                  </a:lnTo>
                  <a:lnTo>
                    <a:pt x="462699" y="381368"/>
                  </a:lnTo>
                  <a:lnTo>
                    <a:pt x="459054" y="377558"/>
                  </a:lnTo>
                  <a:lnTo>
                    <a:pt x="454571" y="353326"/>
                  </a:lnTo>
                  <a:lnTo>
                    <a:pt x="432536" y="339191"/>
                  </a:lnTo>
                  <a:lnTo>
                    <a:pt x="434365" y="339191"/>
                  </a:lnTo>
                  <a:lnTo>
                    <a:pt x="352120" y="336562"/>
                  </a:lnTo>
                  <a:lnTo>
                    <a:pt x="360997" y="331673"/>
                  </a:lnTo>
                  <a:lnTo>
                    <a:pt x="365150" y="327037"/>
                  </a:lnTo>
                  <a:lnTo>
                    <a:pt x="369862" y="312381"/>
                  </a:lnTo>
                  <a:lnTo>
                    <a:pt x="368693" y="309003"/>
                  </a:lnTo>
                  <a:lnTo>
                    <a:pt x="366572" y="302920"/>
                  </a:lnTo>
                  <a:lnTo>
                    <a:pt x="358775" y="299631"/>
                  </a:lnTo>
                  <a:lnTo>
                    <a:pt x="352005" y="297268"/>
                  </a:lnTo>
                  <a:lnTo>
                    <a:pt x="350380" y="296697"/>
                  </a:lnTo>
                  <a:lnTo>
                    <a:pt x="342138" y="295287"/>
                  </a:lnTo>
                  <a:lnTo>
                    <a:pt x="333375" y="295465"/>
                  </a:lnTo>
                  <a:lnTo>
                    <a:pt x="323430" y="297268"/>
                  </a:lnTo>
                  <a:lnTo>
                    <a:pt x="308178" y="245579"/>
                  </a:lnTo>
                  <a:lnTo>
                    <a:pt x="313893" y="241782"/>
                  </a:lnTo>
                  <a:lnTo>
                    <a:pt x="321779" y="242481"/>
                  </a:lnTo>
                  <a:lnTo>
                    <a:pt x="326796" y="243420"/>
                  </a:lnTo>
                  <a:lnTo>
                    <a:pt x="350126" y="291515"/>
                  </a:lnTo>
                  <a:lnTo>
                    <a:pt x="354711" y="293598"/>
                  </a:lnTo>
                  <a:lnTo>
                    <a:pt x="358381" y="293154"/>
                  </a:lnTo>
                  <a:lnTo>
                    <a:pt x="362089" y="289077"/>
                  </a:lnTo>
                  <a:lnTo>
                    <a:pt x="362204" y="248729"/>
                  </a:lnTo>
                  <a:lnTo>
                    <a:pt x="362407" y="172554"/>
                  </a:lnTo>
                  <a:lnTo>
                    <a:pt x="362521" y="132715"/>
                  </a:lnTo>
                  <a:lnTo>
                    <a:pt x="371297" y="128841"/>
                  </a:lnTo>
                  <a:lnTo>
                    <a:pt x="381698" y="129641"/>
                  </a:lnTo>
                  <a:lnTo>
                    <a:pt x="387362" y="135115"/>
                  </a:lnTo>
                  <a:lnTo>
                    <a:pt x="388200" y="227749"/>
                  </a:lnTo>
                  <a:lnTo>
                    <a:pt x="388251" y="233540"/>
                  </a:lnTo>
                  <a:lnTo>
                    <a:pt x="400875" y="233895"/>
                  </a:lnTo>
                  <a:lnTo>
                    <a:pt x="401599" y="172554"/>
                  </a:lnTo>
                  <a:lnTo>
                    <a:pt x="401701" y="164058"/>
                  </a:lnTo>
                  <a:lnTo>
                    <a:pt x="401828" y="154025"/>
                  </a:lnTo>
                  <a:lnTo>
                    <a:pt x="401942" y="144106"/>
                  </a:lnTo>
                  <a:lnTo>
                    <a:pt x="402056" y="135115"/>
                  </a:lnTo>
                  <a:lnTo>
                    <a:pt x="402120" y="128841"/>
                  </a:lnTo>
                  <a:lnTo>
                    <a:pt x="402234" y="120027"/>
                  </a:lnTo>
                  <a:lnTo>
                    <a:pt x="402259" y="117398"/>
                  </a:lnTo>
                  <a:lnTo>
                    <a:pt x="402323" y="112839"/>
                  </a:lnTo>
                  <a:lnTo>
                    <a:pt x="405853" y="105740"/>
                  </a:lnTo>
                  <a:lnTo>
                    <a:pt x="421106" y="104521"/>
                  </a:lnTo>
                  <a:lnTo>
                    <a:pt x="428561" y="110083"/>
                  </a:lnTo>
                  <a:lnTo>
                    <a:pt x="429463" y="227749"/>
                  </a:lnTo>
                  <a:lnTo>
                    <a:pt x="429488" y="230555"/>
                  </a:lnTo>
                  <a:lnTo>
                    <a:pt x="434492" y="232867"/>
                  </a:lnTo>
                  <a:lnTo>
                    <a:pt x="437527" y="232867"/>
                  </a:lnTo>
                  <a:lnTo>
                    <a:pt x="442722" y="230695"/>
                  </a:lnTo>
                  <a:lnTo>
                    <a:pt x="445287" y="145783"/>
                  </a:lnTo>
                  <a:lnTo>
                    <a:pt x="445338" y="144106"/>
                  </a:lnTo>
                  <a:lnTo>
                    <a:pt x="445427" y="140830"/>
                  </a:lnTo>
                  <a:lnTo>
                    <a:pt x="445516" y="137909"/>
                  </a:lnTo>
                  <a:lnTo>
                    <a:pt x="445604" y="135115"/>
                  </a:lnTo>
                  <a:lnTo>
                    <a:pt x="445706" y="131864"/>
                  </a:lnTo>
                  <a:lnTo>
                    <a:pt x="445795" y="128841"/>
                  </a:lnTo>
                  <a:lnTo>
                    <a:pt x="445858" y="126784"/>
                  </a:lnTo>
                  <a:lnTo>
                    <a:pt x="445973" y="122948"/>
                  </a:lnTo>
                  <a:lnTo>
                    <a:pt x="455955" y="120027"/>
                  </a:lnTo>
                  <a:lnTo>
                    <a:pt x="462089" y="123837"/>
                  </a:lnTo>
                  <a:lnTo>
                    <a:pt x="468858" y="127406"/>
                  </a:lnTo>
                  <a:lnTo>
                    <a:pt x="471627" y="227749"/>
                  </a:lnTo>
                  <a:lnTo>
                    <a:pt x="471716" y="230555"/>
                  </a:lnTo>
                  <a:lnTo>
                    <a:pt x="471792" y="233540"/>
                  </a:lnTo>
                  <a:lnTo>
                    <a:pt x="472135" y="233540"/>
                  </a:lnTo>
                  <a:lnTo>
                    <a:pt x="480479" y="234289"/>
                  </a:lnTo>
                  <a:lnTo>
                    <a:pt x="485228" y="157251"/>
                  </a:lnTo>
                  <a:lnTo>
                    <a:pt x="490499" y="155016"/>
                  </a:lnTo>
                  <a:lnTo>
                    <a:pt x="495554" y="150634"/>
                  </a:lnTo>
                  <a:lnTo>
                    <a:pt x="508241" y="154025"/>
                  </a:lnTo>
                  <a:lnTo>
                    <a:pt x="508241" y="140766"/>
                  </a:lnTo>
                  <a:lnTo>
                    <a:pt x="501256" y="139039"/>
                  </a:lnTo>
                  <a:lnTo>
                    <a:pt x="493572" y="138645"/>
                  </a:lnTo>
                  <a:lnTo>
                    <a:pt x="486067" y="137909"/>
                  </a:lnTo>
                  <a:lnTo>
                    <a:pt x="483006" y="131864"/>
                  </a:lnTo>
                  <a:lnTo>
                    <a:pt x="480085" y="124587"/>
                  </a:lnTo>
                  <a:lnTo>
                    <a:pt x="477926" y="120027"/>
                  </a:lnTo>
                  <a:lnTo>
                    <a:pt x="476796" y="117640"/>
                  </a:lnTo>
                  <a:lnTo>
                    <a:pt x="472655" y="112560"/>
                  </a:lnTo>
                  <a:lnTo>
                    <a:pt x="469468" y="110858"/>
                  </a:lnTo>
                  <a:lnTo>
                    <a:pt x="465670" y="108826"/>
                  </a:lnTo>
                  <a:lnTo>
                    <a:pt x="458304" y="107594"/>
                  </a:lnTo>
                  <a:lnTo>
                    <a:pt x="450824" y="108432"/>
                  </a:lnTo>
                  <a:lnTo>
                    <a:pt x="443496" y="110858"/>
                  </a:lnTo>
                  <a:lnTo>
                    <a:pt x="439039" y="104521"/>
                  </a:lnTo>
                  <a:lnTo>
                    <a:pt x="437426" y="102235"/>
                  </a:lnTo>
                  <a:lnTo>
                    <a:pt x="430288" y="95821"/>
                  </a:lnTo>
                  <a:lnTo>
                    <a:pt x="421957" y="92113"/>
                  </a:lnTo>
                  <a:lnTo>
                    <a:pt x="412343" y="91617"/>
                  </a:lnTo>
                  <a:lnTo>
                    <a:pt x="403301" y="94183"/>
                  </a:lnTo>
                  <a:lnTo>
                    <a:pt x="395947" y="99415"/>
                  </a:lnTo>
                  <a:lnTo>
                    <a:pt x="390829" y="107188"/>
                  </a:lnTo>
                  <a:lnTo>
                    <a:pt x="388505" y="117398"/>
                  </a:lnTo>
                  <a:lnTo>
                    <a:pt x="373849" y="114592"/>
                  </a:lnTo>
                  <a:lnTo>
                    <a:pt x="361048" y="118110"/>
                  </a:lnTo>
                  <a:lnTo>
                    <a:pt x="351955" y="126784"/>
                  </a:lnTo>
                  <a:lnTo>
                    <a:pt x="348615" y="138645"/>
                  </a:lnTo>
                  <a:lnTo>
                    <a:pt x="348500" y="139039"/>
                  </a:lnTo>
                  <a:lnTo>
                    <a:pt x="348399" y="139395"/>
                  </a:lnTo>
                  <a:lnTo>
                    <a:pt x="347446" y="227749"/>
                  </a:lnTo>
                  <a:lnTo>
                    <a:pt x="347332" y="238848"/>
                  </a:lnTo>
                  <a:lnTo>
                    <a:pt x="347218" y="248729"/>
                  </a:lnTo>
                  <a:lnTo>
                    <a:pt x="341630" y="241782"/>
                  </a:lnTo>
                  <a:lnTo>
                    <a:pt x="339267" y="238848"/>
                  </a:lnTo>
                  <a:lnTo>
                    <a:pt x="331063" y="231686"/>
                  </a:lnTo>
                  <a:lnTo>
                    <a:pt x="322516" y="227990"/>
                  </a:lnTo>
                  <a:lnTo>
                    <a:pt x="313550" y="228536"/>
                  </a:lnTo>
                  <a:lnTo>
                    <a:pt x="304431" y="233540"/>
                  </a:lnTo>
                  <a:lnTo>
                    <a:pt x="304571" y="233540"/>
                  </a:lnTo>
                  <a:lnTo>
                    <a:pt x="298716" y="241033"/>
                  </a:lnTo>
                  <a:lnTo>
                    <a:pt x="296011" y="250748"/>
                  </a:lnTo>
                  <a:lnTo>
                    <a:pt x="296862" y="261848"/>
                  </a:lnTo>
                  <a:lnTo>
                    <a:pt x="305396" y="297929"/>
                  </a:lnTo>
                  <a:lnTo>
                    <a:pt x="262661" y="303847"/>
                  </a:lnTo>
                  <a:lnTo>
                    <a:pt x="233438" y="319239"/>
                  </a:lnTo>
                  <a:lnTo>
                    <a:pt x="213410" y="334987"/>
                  </a:lnTo>
                  <a:lnTo>
                    <a:pt x="198234" y="341985"/>
                  </a:lnTo>
                  <a:lnTo>
                    <a:pt x="171081" y="341249"/>
                  </a:lnTo>
                  <a:lnTo>
                    <a:pt x="171081" y="355193"/>
                  </a:lnTo>
                  <a:lnTo>
                    <a:pt x="171056" y="360794"/>
                  </a:lnTo>
                  <a:lnTo>
                    <a:pt x="170929" y="385699"/>
                  </a:lnTo>
                  <a:lnTo>
                    <a:pt x="170802" y="409892"/>
                  </a:lnTo>
                  <a:lnTo>
                    <a:pt x="170688" y="433692"/>
                  </a:lnTo>
                  <a:lnTo>
                    <a:pt x="170561" y="457898"/>
                  </a:lnTo>
                  <a:lnTo>
                    <a:pt x="170459" y="478307"/>
                  </a:lnTo>
                  <a:lnTo>
                    <a:pt x="159956" y="481406"/>
                  </a:lnTo>
                  <a:lnTo>
                    <a:pt x="148958" y="483323"/>
                  </a:lnTo>
                  <a:lnTo>
                    <a:pt x="147637" y="483323"/>
                  </a:lnTo>
                  <a:lnTo>
                    <a:pt x="139268" y="483819"/>
                  </a:lnTo>
                  <a:lnTo>
                    <a:pt x="128701" y="483323"/>
                  </a:lnTo>
                  <a:lnTo>
                    <a:pt x="128828" y="457898"/>
                  </a:lnTo>
                  <a:lnTo>
                    <a:pt x="128943" y="432193"/>
                  </a:lnTo>
                  <a:lnTo>
                    <a:pt x="129057" y="409892"/>
                  </a:lnTo>
                  <a:lnTo>
                    <a:pt x="129171" y="384213"/>
                  </a:lnTo>
                  <a:lnTo>
                    <a:pt x="129298" y="358609"/>
                  </a:lnTo>
                  <a:lnTo>
                    <a:pt x="129336" y="351599"/>
                  </a:lnTo>
                  <a:lnTo>
                    <a:pt x="136715" y="352285"/>
                  </a:lnTo>
                  <a:lnTo>
                    <a:pt x="139039" y="353326"/>
                  </a:lnTo>
                  <a:lnTo>
                    <a:pt x="142925" y="360794"/>
                  </a:lnTo>
                  <a:lnTo>
                    <a:pt x="143027" y="378688"/>
                  </a:lnTo>
                  <a:lnTo>
                    <a:pt x="143294" y="384213"/>
                  </a:lnTo>
                  <a:lnTo>
                    <a:pt x="143357" y="385699"/>
                  </a:lnTo>
                  <a:lnTo>
                    <a:pt x="143471" y="387997"/>
                  </a:lnTo>
                  <a:lnTo>
                    <a:pt x="149834" y="399757"/>
                  </a:lnTo>
                  <a:lnTo>
                    <a:pt x="155829" y="388404"/>
                  </a:lnTo>
                  <a:lnTo>
                    <a:pt x="156286" y="378688"/>
                  </a:lnTo>
                  <a:lnTo>
                    <a:pt x="156387" y="373684"/>
                  </a:lnTo>
                  <a:lnTo>
                    <a:pt x="155994" y="363664"/>
                  </a:lnTo>
                  <a:lnTo>
                    <a:pt x="155968" y="363181"/>
                  </a:lnTo>
                  <a:lnTo>
                    <a:pt x="158661" y="355460"/>
                  </a:lnTo>
                  <a:lnTo>
                    <a:pt x="161632" y="353085"/>
                  </a:lnTo>
                  <a:lnTo>
                    <a:pt x="171081" y="355193"/>
                  </a:lnTo>
                  <a:lnTo>
                    <a:pt x="171081" y="341249"/>
                  </a:lnTo>
                  <a:lnTo>
                    <a:pt x="116154" y="339725"/>
                  </a:lnTo>
                  <a:lnTo>
                    <a:pt x="116281" y="498741"/>
                  </a:lnTo>
                  <a:lnTo>
                    <a:pt x="202412" y="494195"/>
                  </a:lnTo>
                  <a:lnTo>
                    <a:pt x="280682" y="510908"/>
                  </a:lnTo>
                  <a:lnTo>
                    <a:pt x="412318" y="508838"/>
                  </a:lnTo>
                  <a:lnTo>
                    <a:pt x="429945" y="484098"/>
                  </a:lnTo>
                  <a:lnTo>
                    <a:pt x="427786" y="473303"/>
                  </a:lnTo>
                  <a:lnTo>
                    <a:pt x="438162" y="471932"/>
                  </a:lnTo>
                  <a:lnTo>
                    <a:pt x="446544" y="468337"/>
                  </a:lnTo>
                  <a:lnTo>
                    <a:pt x="453529" y="464413"/>
                  </a:lnTo>
                  <a:lnTo>
                    <a:pt x="459676" y="462013"/>
                  </a:lnTo>
                  <a:lnTo>
                    <a:pt x="472401" y="462749"/>
                  </a:lnTo>
                  <a:lnTo>
                    <a:pt x="485927" y="463715"/>
                  </a:lnTo>
                  <a:lnTo>
                    <a:pt x="499618" y="463715"/>
                  </a:lnTo>
                  <a:lnTo>
                    <a:pt x="509981" y="462013"/>
                  </a:lnTo>
                  <a:lnTo>
                    <a:pt x="513168" y="461492"/>
                  </a:lnTo>
                  <a:lnTo>
                    <a:pt x="512495" y="448665"/>
                  </a:lnTo>
                  <a:lnTo>
                    <a:pt x="508825" y="378688"/>
                  </a:lnTo>
                  <a:lnTo>
                    <a:pt x="508749" y="377304"/>
                  </a:lnTo>
                  <a:lnTo>
                    <a:pt x="508647" y="375183"/>
                  </a:lnTo>
                  <a:lnTo>
                    <a:pt x="508609" y="374523"/>
                  </a:lnTo>
                  <a:lnTo>
                    <a:pt x="522020" y="313486"/>
                  </a:lnTo>
                  <a:lnTo>
                    <a:pt x="524167" y="172554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15">
              <a:extLst>
                <a:ext uri="{FF2B5EF4-FFF2-40B4-BE49-F238E27FC236}">
                  <a16:creationId xmlns:a16="http://schemas.microsoft.com/office/drawing/2014/main" id="{6EE3521E-2DA3-54C0-831E-181E79E935EE}"/>
                </a:ext>
              </a:extLst>
            </p:cNvPr>
            <p:cNvSpPr/>
            <p:nvPr/>
          </p:nvSpPr>
          <p:spPr>
            <a:xfrm>
              <a:off x="11083379" y="9367501"/>
              <a:ext cx="534035" cy="535305"/>
            </a:xfrm>
            <a:custGeom>
              <a:avLst/>
              <a:gdLst/>
              <a:ahLst/>
              <a:cxnLst/>
              <a:rect l="l" t="t" r="r" b="b"/>
              <a:pathLst>
                <a:path w="534034" h="535304">
                  <a:moveTo>
                    <a:pt x="202476" y="270357"/>
                  </a:moveTo>
                  <a:lnTo>
                    <a:pt x="200863" y="260286"/>
                  </a:lnTo>
                  <a:lnTo>
                    <a:pt x="197612" y="255054"/>
                  </a:lnTo>
                  <a:lnTo>
                    <a:pt x="195605" y="251828"/>
                  </a:lnTo>
                  <a:lnTo>
                    <a:pt x="189776" y="247218"/>
                  </a:lnTo>
                  <a:lnTo>
                    <a:pt x="189776" y="271106"/>
                  </a:lnTo>
                  <a:lnTo>
                    <a:pt x="186245" y="276009"/>
                  </a:lnTo>
                  <a:lnTo>
                    <a:pt x="176695" y="284810"/>
                  </a:lnTo>
                  <a:lnTo>
                    <a:pt x="170370" y="281660"/>
                  </a:lnTo>
                  <a:lnTo>
                    <a:pt x="167398" y="278371"/>
                  </a:lnTo>
                  <a:lnTo>
                    <a:pt x="164604" y="273113"/>
                  </a:lnTo>
                  <a:lnTo>
                    <a:pt x="164338" y="267081"/>
                  </a:lnTo>
                  <a:lnTo>
                    <a:pt x="166674" y="261620"/>
                  </a:lnTo>
                  <a:lnTo>
                    <a:pt x="168414" y="260286"/>
                  </a:lnTo>
                  <a:lnTo>
                    <a:pt x="171780" y="257797"/>
                  </a:lnTo>
                  <a:lnTo>
                    <a:pt x="179057" y="255054"/>
                  </a:lnTo>
                  <a:lnTo>
                    <a:pt x="185801" y="258724"/>
                  </a:lnTo>
                  <a:lnTo>
                    <a:pt x="189776" y="271106"/>
                  </a:lnTo>
                  <a:lnTo>
                    <a:pt x="189776" y="247218"/>
                  </a:lnTo>
                  <a:lnTo>
                    <a:pt x="187325" y="245262"/>
                  </a:lnTo>
                  <a:lnTo>
                    <a:pt x="177139" y="242316"/>
                  </a:lnTo>
                  <a:lnTo>
                    <a:pt x="166204" y="244716"/>
                  </a:lnTo>
                  <a:lnTo>
                    <a:pt x="156210" y="252171"/>
                  </a:lnTo>
                  <a:lnTo>
                    <a:pt x="150520" y="261620"/>
                  </a:lnTo>
                  <a:lnTo>
                    <a:pt x="149656" y="270357"/>
                  </a:lnTo>
                  <a:lnTo>
                    <a:pt x="149580" y="271106"/>
                  </a:lnTo>
                  <a:lnTo>
                    <a:pt x="176479" y="296265"/>
                  </a:lnTo>
                  <a:lnTo>
                    <a:pt x="186220" y="293649"/>
                  </a:lnTo>
                  <a:lnTo>
                    <a:pt x="194335" y="287616"/>
                  </a:lnTo>
                  <a:lnTo>
                    <a:pt x="196354" y="284810"/>
                  </a:lnTo>
                  <a:lnTo>
                    <a:pt x="200025" y="279666"/>
                  </a:lnTo>
                  <a:lnTo>
                    <a:pt x="202476" y="270357"/>
                  </a:lnTo>
                  <a:close/>
                </a:path>
                <a:path w="534034" h="535304">
                  <a:moveTo>
                    <a:pt x="293077" y="270357"/>
                  </a:moveTo>
                  <a:lnTo>
                    <a:pt x="291477" y="260286"/>
                  </a:lnTo>
                  <a:lnTo>
                    <a:pt x="288226" y="255054"/>
                  </a:lnTo>
                  <a:lnTo>
                    <a:pt x="286219" y="251828"/>
                  </a:lnTo>
                  <a:lnTo>
                    <a:pt x="280390" y="247218"/>
                  </a:lnTo>
                  <a:lnTo>
                    <a:pt x="280390" y="271106"/>
                  </a:lnTo>
                  <a:lnTo>
                    <a:pt x="276860" y="276009"/>
                  </a:lnTo>
                  <a:lnTo>
                    <a:pt x="267309" y="284810"/>
                  </a:lnTo>
                  <a:lnTo>
                    <a:pt x="260985" y="281660"/>
                  </a:lnTo>
                  <a:lnTo>
                    <a:pt x="258013" y="278371"/>
                  </a:lnTo>
                  <a:lnTo>
                    <a:pt x="255219" y="273113"/>
                  </a:lnTo>
                  <a:lnTo>
                    <a:pt x="254952" y="267081"/>
                  </a:lnTo>
                  <a:lnTo>
                    <a:pt x="257289" y="261620"/>
                  </a:lnTo>
                  <a:lnTo>
                    <a:pt x="259029" y="260286"/>
                  </a:lnTo>
                  <a:lnTo>
                    <a:pt x="262382" y="257797"/>
                  </a:lnTo>
                  <a:lnTo>
                    <a:pt x="269659" y="255054"/>
                  </a:lnTo>
                  <a:lnTo>
                    <a:pt x="276402" y="258724"/>
                  </a:lnTo>
                  <a:lnTo>
                    <a:pt x="280390" y="271106"/>
                  </a:lnTo>
                  <a:lnTo>
                    <a:pt x="280390" y="247218"/>
                  </a:lnTo>
                  <a:lnTo>
                    <a:pt x="277939" y="245262"/>
                  </a:lnTo>
                  <a:lnTo>
                    <a:pt x="267754" y="242316"/>
                  </a:lnTo>
                  <a:lnTo>
                    <a:pt x="256819" y="244716"/>
                  </a:lnTo>
                  <a:lnTo>
                    <a:pt x="246824" y="252171"/>
                  </a:lnTo>
                  <a:lnTo>
                    <a:pt x="241134" y="261620"/>
                  </a:lnTo>
                  <a:lnTo>
                    <a:pt x="240271" y="270357"/>
                  </a:lnTo>
                  <a:lnTo>
                    <a:pt x="240195" y="271106"/>
                  </a:lnTo>
                  <a:lnTo>
                    <a:pt x="267093" y="296265"/>
                  </a:lnTo>
                  <a:lnTo>
                    <a:pt x="276834" y="293649"/>
                  </a:lnTo>
                  <a:lnTo>
                    <a:pt x="284949" y="287616"/>
                  </a:lnTo>
                  <a:lnTo>
                    <a:pt x="286969" y="284810"/>
                  </a:lnTo>
                  <a:lnTo>
                    <a:pt x="290639" y="279666"/>
                  </a:lnTo>
                  <a:lnTo>
                    <a:pt x="293077" y="270357"/>
                  </a:lnTo>
                  <a:close/>
                </a:path>
                <a:path w="534034" h="535304">
                  <a:moveTo>
                    <a:pt x="383692" y="270357"/>
                  </a:moveTo>
                  <a:lnTo>
                    <a:pt x="382092" y="260286"/>
                  </a:lnTo>
                  <a:lnTo>
                    <a:pt x="378841" y="255054"/>
                  </a:lnTo>
                  <a:lnTo>
                    <a:pt x="376834" y="251828"/>
                  </a:lnTo>
                  <a:lnTo>
                    <a:pt x="371005" y="247218"/>
                  </a:lnTo>
                  <a:lnTo>
                    <a:pt x="371005" y="271106"/>
                  </a:lnTo>
                  <a:lnTo>
                    <a:pt x="367474" y="276009"/>
                  </a:lnTo>
                  <a:lnTo>
                    <a:pt x="357924" y="284810"/>
                  </a:lnTo>
                  <a:lnTo>
                    <a:pt x="351599" y="281660"/>
                  </a:lnTo>
                  <a:lnTo>
                    <a:pt x="348627" y="278371"/>
                  </a:lnTo>
                  <a:lnTo>
                    <a:pt x="345833" y="273113"/>
                  </a:lnTo>
                  <a:lnTo>
                    <a:pt x="345567" y="267081"/>
                  </a:lnTo>
                  <a:lnTo>
                    <a:pt x="347903" y="261620"/>
                  </a:lnTo>
                  <a:lnTo>
                    <a:pt x="349643" y="260286"/>
                  </a:lnTo>
                  <a:lnTo>
                    <a:pt x="352996" y="257797"/>
                  </a:lnTo>
                  <a:lnTo>
                    <a:pt x="360273" y="255054"/>
                  </a:lnTo>
                  <a:lnTo>
                    <a:pt x="367017" y="258724"/>
                  </a:lnTo>
                  <a:lnTo>
                    <a:pt x="371005" y="271106"/>
                  </a:lnTo>
                  <a:lnTo>
                    <a:pt x="371005" y="247218"/>
                  </a:lnTo>
                  <a:lnTo>
                    <a:pt x="368554" y="245262"/>
                  </a:lnTo>
                  <a:lnTo>
                    <a:pt x="358368" y="242316"/>
                  </a:lnTo>
                  <a:lnTo>
                    <a:pt x="347433" y="244716"/>
                  </a:lnTo>
                  <a:lnTo>
                    <a:pt x="337439" y="252171"/>
                  </a:lnTo>
                  <a:lnTo>
                    <a:pt x="331749" y="261620"/>
                  </a:lnTo>
                  <a:lnTo>
                    <a:pt x="330885" y="270357"/>
                  </a:lnTo>
                  <a:lnTo>
                    <a:pt x="330809" y="271106"/>
                  </a:lnTo>
                  <a:lnTo>
                    <a:pt x="357708" y="296265"/>
                  </a:lnTo>
                  <a:lnTo>
                    <a:pt x="367449" y="293649"/>
                  </a:lnTo>
                  <a:lnTo>
                    <a:pt x="375564" y="287616"/>
                  </a:lnTo>
                  <a:lnTo>
                    <a:pt x="377583" y="284810"/>
                  </a:lnTo>
                  <a:lnTo>
                    <a:pt x="381254" y="279666"/>
                  </a:lnTo>
                  <a:lnTo>
                    <a:pt x="383692" y="270357"/>
                  </a:lnTo>
                  <a:close/>
                </a:path>
                <a:path w="534034" h="535304">
                  <a:moveTo>
                    <a:pt x="428752" y="278409"/>
                  </a:moveTo>
                  <a:lnTo>
                    <a:pt x="425780" y="235648"/>
                  </a:lnTo>
                  <a:lnTo>
                    <a:pt x="425754" y="235267"/>
                  </a:lnTo>
                  <a:lnTo>
                    <a:pt x="413816" y="200710"/>
                  </a:lnTo>
                  <a:lnTo>
                    <a:pt x="413816" y="281711"/>
                  </a:lnTo>
                  <a:lnTo>
                    <a:pt x="402501" y="325374"/>
                  </a:lnTo>
                  <a:lnTo>
                    <a:pt x="378548" y="363626"/>
                  </a:lnTo>
                  <a:lnTo>
                    <a:pt x="343890" y="393433"/>
                  </a:lnTo>
                  <a:lnTo>
                    <a:pt x="300494" y="411746"/>
                  </a:lnTo>
                  <a:lnTo>
                    <a:pt x="254558" y="415302"/>
                  </a:lnTo>
                  <a:lnTo>
                    <a:pt x="211150" y="404571"/>
                  </a:lnTo>
                  <a:lnTo>
                    <a:pt x="173101" y="381482"/>
                  </a:lnTo>
                  <a:lnTo>
                    <a:pt x="143230" y="348018"/>
                  </a:lnTo>
                  <a:lnTo>
                    <a:pt x="124333" y="306108"/>
                  </a:lnTo>
                  <a:lnTo>
                    <a:pt x="119456" y="259880"/>
                  </a:lnTo>
                  <a:lnTo>
                    <a:pt x="119354" y="258889"/>
                  </a:lnTo>
                  <a:lnTo>
                    <a:pt x="129298" y="213969"/>
                  </a:lnTo>
                  <a:lnTo>
                    <a:pt x="152590" y="174485"/>
                  </a:lnTo>
                  <a:lnTo>
                    <a:pt x="187680" y="143611"/>
                  </a:lnTo>
                  <a:lnTo>
                    <a:pt x="233019" y="124485"/>
                  </a:lnTo>
                  <a:lnTo>
                    <a:pt x="281495" y="120675"/>
                  </a:lnTo>
                  <a:lnTo>
                    <a:pt x="325818" y="132092"/>
                  </a:lnTo>
                  <a:lnTo>
                    <a:pt x="363664" y="156527"/>
                  </a:lnTo>
                  <a:lnTo>
                    <a:pt x="392684" y="191782"/>
                  </a:lnTo>
                  <a:lnTo>
                    <a:pt x="410552" y="235648"/>
                  </a:lnTo>
                  <a:lnTo>
                    <a:pt x="413816" y="281711"/>
                  </a:lnTo>
                  <a:lnTo>
                    <a:pt x="413816" y="200710"/>
                  </a:lnTo>
                  <a:lnTo>
                    <a:pt x="411568" y="194195"/>
                  </a:lnTo>
                  <a:lnTo>
                    <a:pt x="387934" y="159473"/>
                  </a:lnTo>
                  <a:lnTo>
                    <a:pt x="356603" y="132346"/>
                  </a:lnTo>
                  <a:lnTo>
                    <a:pt x="332828" y="120675"/>
                  </a:lnTo>
                  <a:lnTo>
                    <a:pt x="319354" y="114046"/>
                  </a:lnTo>
                  <a:lnTo>
                    <a:pt x="277926" y="105829"/>
                  </a:lnTo>
                  <a:lnTo>
                    <a:pt x="234073" y="108915"/>
                  </a:lnTo>
                  <a:lnTo>
                    <a:pt x="191858" y="123659"/>
                  </a:lnTo>
                  <a:lnTo>
                    <a:pt x="156654" y="147967"/>
                  </a:lnTo>
                  <a:lnTo>
                    <a:pt x="129552" y="179997"/>
                  </a:lnTo>
                  <a:lnTo>
                    <a:pt x="111671" y="217919"/>
                  </a:lnTo>
                  <a:lnTo>
                    <a:pt x="104114" y="259880"/>
                  </a:lnTo>
                  <a:lnTo>
                    <a:pt x="108000" y="304063"/>
                  </a:lnTo>
                  <a:lnTo>
                    <a:pt x="127114" y="351383"/>
                  </a:lnTo>
                  <a:lnTo>
                    <a:pt x="159334" y="389547"/>
                  </a:lnTo>
                  <a:lnTo>
                    <a:pt x="201244" y="416331"/>
                  </a:lnTo>
                  <a:lnTo>
                    <a:pt x="249453" y="429577"/>
                  </a:lnTo>
                  <a:lnTo>
                    <a:pt x="300545" y="427062"/>
                  </a:lnTo>
                  <a:lnTo>
                    <a:pt x="333298" y="415302"/>
                  </a:lnTo>
                  <a:lnTo>
                    <a:pt x="341744" y="412280"/>
                  </a:lnTo>
                  <a:lnTo>
                    <a:pt x="376224" y="388213"/>
                  </a:lnTo>
                  <a:lnTo>
                    <a:pt x="402932" y="356692"/>
                  </a:lnTo>
                  <a:lnTo>
                    <a:pt x="420789" y="319481"/>
                  </a:lnTo>
                  <a:lnTo>
                    <a:pt x="428752" y="278409"/>
                  </a:lnTo>
                  <a:close/>
                </a:path>
                <a:path w="534034" h="535304">
                  <a:moveTo>
                    <a:pt x="533882" y="268643"/>
                  </a:moveTo>
                  <a:lnTo>
                    <a:pt x="533806" y="266750"/>
                  </a:lnTo>
                  <a:lnTo>
                    <a:pt x="532650" y="244411"/>
                  </a:lnTo>
                  <a:lnTo>
                    <a:pt x="528662" y="220573"/>
                  </a:lnTo>
                  <a:lnTo>
                    <a:pt x="518528" y="218173"/>
                  </a:lnTo>
                  <a:lnTo>
                    <a:pt x="518528" y="268643"/>
                  </a:lnTo>
                  <a:lnTo>
                    <a:pt x="517626" y="286156"/>
                  </a:lnTo>
                  <a:lnTo>
                    <a:pt x="514858" y="303479"/>
                  </a:lnTo>
                  <a:lnTo>
                    <a:pt x="463042" y="313956"/>
                  </a:lnTo>
                  <a:lnTo>
                    <a:pt x="438010" y="370306"/>
                  </a:lnTo>
                  <a:lnTo>
                    <a:pt x="469061" y="417334"/>
                  </a:lnTo>
                  <a:lnTo>
                    <a:pt x="457898" y="431774"/>
                  </a:lnTo>
                  <a:lnTo>
                    <a:pt x="446138" y="444969"/>
                  </a:lnTo>
                  <a:lnTo>
                    <a:pt x="433425" y="457161"/>
                  </a:lnTo>
                  <a:lnTo>
                    <a:pt x="419404" y="468566"/>
                  </a:lnTo>
                  <a:lnTo>
                    <a:pt x="400316" y="455599"/>
                  </a:lnTo>
                  <a:lnTo>
                    <a:pt x="373608" y="437464"/>
                  </a:lnTo>
                  <a:lnTo>
                    <a:pt x="373265" y="437464"/>
                  </a:lnTo>
                  <a:lnTo>
                    <a:pt x="359905" y="444969"/>
                  </a:lnTo>
                  <a:lnTo>
                    <a:pt x="358914" y="445516"/>
                  </a:lnTo>
                  <a:lnTo>
                    <a:pt x="344932" y="452145"/>
                  </a:lnTo>
                  <a:lnTo>
                    <a:pt x="330365" y="457708"/>
                  </a:lnTo>
                  <a:lnTo>
                    <a:pt x="314871" y="462254"/>
                  </a:lnTo>
                  <a:lnTo>
                    <a:pt x="302641" y="514858"/>
                  </a:lnTo>
                  <a:lnTo>
                    <a:pt x="284276" y="518083"/>
                  </a:lnTo>
                  <a:lnTo>
                    <a:pt x="266039" y="519353"/>
                  </a:lnTo>
                  <a:lnTo>
                    <a:pt x="248754" y="518083"/>
                  </a:lnTo>
                  <a:lnTo>
                    <a:pt x="248145" y="518083"/>
                  </a:lnTo>
                  <a:lnTo>
                    <a:pt x="229831" y="513435"/>
                  </a:lnTo>
                  <a:lnTo>
                    <a:pt x="227723" y="501472"/>
                  </a:lnTo>
                  <a:lnTo>
                    <a:pt x="225971" y="488289"/>
                  </a:lnTo>
                  <a:lnTo>
                    <a:pt x="223024" y="475488"/>
                  </a:lnTo>
                  <a:lnTo>
                    <a:pt x="217411" y="464781"/>
                  </a:lnTo>
                  <a:lnTo>
                    <a:pt x="217551" y="464781"/>
                  </a:lnTo>
                  <a:lnTo>
                    <a:pt x="195414" y="453923"/>
                  </a:lnTo>
                  <a:lnTo>
                    <a:pt x="161861" y="437464"/>
                  </a:lnTo>
                  <a:lnTo>
                    <a:pt x="115760" y="468820"/>
                  </a:lnTo>
                  <a:lnTo>
                    <a:pt x="101676" y="457708"/>
                  </a:lnTo>
                  <a:lnTo>
                    <a:pt x="88455" y="445516"/>
                  </a:lnTo>
                  <a:lnTo>
                    <a:pt x="76263" y="432333"/>
                  </a:lnTo>
                  <a:lnTo>
                    <a:pt x="64935" y="417995"/>
                  </a:lnTo>
                  <a:lnTo>
                    <a:pt x="96024" y="372706"/>
                  </a:lnTo>
                  <a:lnTo>
                    <a:pt x="89877" y="358711"/>
                  </a:lnTo>
                  <a:lnTo>
                    <a:pt x="84213" y="343496"/>
                  </a:lnTo>
                  <a:lnTo>
                    <a:pt x="77825" y="328790"/>
                  </a:lnTo>
                  <a:lnTo>
                    <a:pt x="69519" y="316268"/>
                  </a:lnTo>
                  <a:lnTo>
                    <a:pt x="16929" y="300253"/>
                  </a:lnTo>
                  <a:lnTo>
                    <a:pt x="15951" y="282460"/>
                  </a:lnTo>
                  <a:lnTo>
                    <a:pt x="15570" y="268643"/>
                  </a:lnTo>
                  <a:lnTo>
                    <a:pt x="15481" y="265315"/>
                  </a:lnTo>
                  <a:lnTo>
                    <a:pt x="15913" y="250609"/>
                  </a:lnTo>
                  <a:lnTo>
                    <a:pt x="56997" y="223520"/>
                  </a:lnTo>
                  <a:lnTo>
                    <a:pt x="70827" y="222377"/>
                  </a:lnTo>
                  <a:lnTo>
                    <a:pt x="96075" y="163360"/>
                  </a:lnTo>
                  <a:lnTo>
                    <a:pt x="64770" y="116751"/>
                  </a:lnTo>
                  <a:lnTo>
                    <a:pt x="76212" y="102387"/>
                  </a:lnTo>
                  <a:lnTo>
                    <a:pt x="87985" y="89420"/>
                  </a:lnTo>
                  <a:lnTo>
                    <a:pt x="100545" y="77482"/>
                  </a:lnTo>
                  <a:lnTo>
                    <a:pt x="114325" y="66192"/>
                  </a:lnTo>
                  <a:lnTo>
                    <a:pt x="159651" y="97129"/>
                  </a:lnTo>
                  <a:lnTo>
                    <a:pt x="201612" y="79667"/>
                  </a:lnTo>
                  <a:lnTo>
                    <a:pt x="220332" y="71869"/>
                  </a:lnTo>
                  <a:lnTo>
                    <a:pt x="230403" y="19761"/>
                  </a:lnTo>
                  <a:lnTo>
                    <a:pt x="300443" y="19329"/>
                  </a:lnTo>
                  <a:lnTo>
                    <a:pt x="305130" y="31432"/>
                  </a:lnTo>
                  <a:lnTo>
                    <a:pt x="308292" y="43726"/>
                  </a:lnTo>
                  <a:lnTo>
                    <a:pt x="310464" y="56451"/>
                  </a:lnTo>
                  <a:lnTo>
                    <a:pt x="312242" y="70015"/>
                  </a:lnTo>
                  <a:lnTo>
                    <a:pt x="374078" y="97510"/>
                  </a:lnTo>
                  <a:lnTo>
                    <a:pt x="403593" y="77939"/>
                  </a:lnTo>
                  <a:lnTo>
                    <a:pt x="420293" y="66852"/>
                  </a:lnTo>
                  <a:lnTo>
                    <a:pt x="469353" y="115658"/>
                  </a:lnTo>
                  <a:lnTo>
                    <a:pt x="469214" y="115658"/>
                  </a:lnTo>
                  <a:lnTo>
                    <a:pt x="438251" y="163360"/>
                  </a:lnTo>
                  <a:lnTo>
                    <a:pt x="438124" y="163880"/>
                  </a:lnTo>
                  <a:lnTo>
                    <a:pt x="462432" y="220433"/>
                  </a:lnTo>
                  <a:lnTo>
                    <a:pt x="516597" y="231775"/>
                  </a:lnTo>
                  <a:lnTo>
                    <a:pt x="516394" y="231775"/>
                  </a:lnTo>
                  <a:lnTo>
                    <a:pt x="517982" y="250609"/>
                  </a:lnTo>
                  <a:lnTo>
                    <a:pt x="518426" y="265315"/>
                  </a:lnTo>
                  <a:lnTo>
                    <a:pt x="518528" y="268643"/>
                  </a:lnTo>
                  <a:lnTo>
                    <a:pt x="518528" y="218173"/>
                  </a:lnTo>
                  <a:lnTo>
                    <a:pt x="474941" y="207822"/>
                  </a:lnTo>
                  <a:lnTo>
                    <a:pt x="456082" y="166268"/>
                  </a:lnTo>
                  <a:lnTo>
                    <a:pt x="486905" y="115658"/>
                  </a:lnTo>
                  <a:lnTo>
                    <a:pt x="472909" y="96901"/>
                  </a:lnTo>
                  <a:lnTo>
                    <a:pt x="457339" y="79667"/>
                  </a:lnTo>
                  <a:lnTo>
                    <a:pt x="456755" y="79108"/>
                  </a:lnTo>
                  <a:lnTo>
                    <a:pt x="443306" y="66852"/>
                  </a:lnTo>
                  <a:lnTo>
                    <a:pt x="439966" y="63817"/>
                  </a:lnTo>
                  <a:lnTo>
                    <a:pt x="421144" y="49860"/>
                  </a:lnTo>
                  <a:lnTo>
                    <a:pt x="372160" y="77939"/>
                  </a:lnTo>
                  <a:lnTo>
                    <a:pt x="328942" y="62090"/>
                  </a:lnTo>
                  <a:lnTo>
                    <a:pt x="317436" y="19215"/>
                  </a:lnTo>
                  <a:lnTo>
                    <a:pt x="313829" y="5778"/>
                  </a:lnTo>
                  <a:lnTo>
                    <a:pt x="291630" y="2095"/>
                  </a:lnTo>
                  <a:lnTo>
                    <a:pt x="268960" y="0"/>
                  </a:lnTo>
                  <a:lnTo>
                    <a:pt x="246075" y="1016"/>
                  </a:lnTo>
                  <a:lnTo>
                    <a:pt x="211607" y="29984"/>
                  </a:lnTo>
                  <a:lnTo>
                    <a:pt x="208495" y="59207"/>
                  </a:lnTo>
                  <a:lnTo>
                    <a:pt x="161175" y="79667"/>
                  </a:lnTo>
                  <a:lnTo>
                    <a:pt x="139979" y="66192"/>
                  </a:lnTo>
                  <a:lnTo>
                    <a:pt x="113741" y="49504"/>
                  </a:lnTo>
                  <a:lnTo>
                    <a:pt x="95059" y="63360"/>
                  </a:lnTo>
                  <a:lnTo>
                    <a:pt x="77762" y="79108"/>
                  </a:lnTo>
                  <a:lnTo>
                    <a:pt x="62115" y="96456"/>
                  </a:lnTo>
                  <a:lnTo>
                    <a:pt x="48361" y="115049"/>
                  </a:lnTo>
                  <a:lnTo>
                    <a:pt x="54686" y="128435"/>
                  </a:lnTo>
                  <a:lnTo>
                    <a:pt x="61722" y="140462"/>
                  </a:lnTo>
                  <a:lnTo>
                    <a:pt x="69570" y="151993"/>
                  </a:lnTo>
                  <a:lnTo>
                    <a:pt x="78359" y="163880"/>
                  </a:lnTo>
                  <a:lnTo>
                    <a:pt x="60223" y="207632"/>
                  </a:lnTo>
                  <a:lnTo>
                    <a:pt x="5600" y="219671"/>
                  </a:lnTo>
                  <a:lnTo>
                    <a:pt x="1320" y="243014"/>
                  </a:lnTo>
                  <a:lnTo>
                    <a:pt x="0" y="265315"/>
                  </a:lnTo>
                  <a:lnTo>
                    <a:pt x="25" y="268643"/>
                  </a:lnTo>
                  <a:lnTo>
                    <a:pt x="5118" y="313588"/>
                  </a:lnTo>
                  <a:lnTo>
                    <a:pt x="45250" y="325005"/>
                  </a:lnTo>
                  <a:lnTo>
                    <a:pt x="59931" y="326707"/>
                  </a:lnTo>
                  <a:lnTo>
                    <a:pt x="78676" y="370306"/>
                  </a:lnTo>
                  <a:lnTo>
                    <a:pt x="78765" y="370497"/>
                  </a:lnTo>
                  <a:lnTo>
                    <a:pt x="47561" y="417995"/>
                  </a:lnTo>
                  <a:lnTo>
                    <a:pt x="47434" y="418185"/>
                  </a:lnTo>
                  <a:lnTo>
                    <a:pt x="61125" y="437972"/>
                  </a:lnTo>
                  <a:lnTo>
                    <a:pt x="76784" y="455866"/>
                  </a:lnTo>
                  <a:lnTo>
                    <a:pt x="94475" y="471805"/>
                  </a:lnTo>
                  <a:lnTo>
                    <a:pt x="114261" y="485736"/>
                  </a:lnTo>
                  <a:lnTo>
                    <a:pt x="139242" y="468820"/>
                  </a:lnTo>
                  <a:lnTo>
                    <a:pt x="161226" y="453923"/>
                  </a:lnTo>
                  <a:lnTo>
                    <a:pt x="200647" y="472643"/>
                  </a:lnTo>
                  <a:lnTo>
                    <a:pt x="208673" y="483768"/>
                  </a:lnTo>
                  <a:lnTo>
                    <a:pt x="212344" y="501472"/>
                  </a:lnTo>
                  <a:lnTo>
                    <a:pt x="216128" y="518744"/>
                  </a:lnTo>
                  <a:lnTo>
                    <a:pt x="224548" y="528904"/>
                  </a:lnTo>
                  <a:lnTo>
                    <a:pt x="246380" y="533920"/>
                  </a:lnTo>
                  <a:lnTo>
                    <a:pt x="269265" y="534822"/>
                  </a:lnTo>
                  <a:lnTo>
                    <a:pt x="292265" y="532523"/>
                  </a:lnTo>
                  <a:lnTo>
                    <a:pt x="314477" y="527951"/>
                  </a:lnTo>
                  <a:lnTo>
                    <a:pt x="317093" y="519353"/>
                  </a:lnTo>
                  <a:lnTo>
                    <a:pt x="329907" y="477354"/>
                  </a:lnTo>
                  <a:lnTo>
                    <a:pt x="338912" y="469722"/>
                  </a:lnTo>
                  <a:lnTo>
                    <a:pt x="350151" y="464781"/>
                  </a:lnTo>
                  <a:lnTo>
                    <a:pt x="361823" y="460692"/>
                  </a:lnTo>
                  <a:lnTo>
                    <a:pt x="372122" y="455599"/>
                  </a:lnTo>
                  <a:lnTo>
                    <a:pt x="420420" y="485482"/>
                  </a:lnTo>
                  <a:lnTo>
                    <a:pt x="439712" y="470496"/>
                  </a:lnTo>
                  <a:lnTo>
                    <a:pt x="441820" y="468566"/>
                  </a:lnTo>
                  <a:lnTo>
                    <a:pt x="457377" y="454342"/>
                  </a:lnTo>
                  <a:lnTo>
                    <a:pt x="473278" y="437057"/>
                  </a:lnTo>
                  <a:lnTo>
                    <a:pt x="487311" y="418668"/>
                  </a:lnTo>
                  <a:lnTo>
                    <a:pt x="457288" y="370497"/>
                  </a:lnTo>
                  <a:lnTo>
                    <a:pt x="457174" y="370306"/>
                  </a:lnTo>
                  <a:lnTo>
                    <a:pt x="462114" y="358711"/>
                  </a:lnTo>
                  <a:lnTo>
                    <a:pt x="475729" y="327088"/>
                  </a:lnTo>
                  <a:lnTo>
                    <a:pt x="527215" y="315874"/>
                  </a:lnTo>
                  <a:lnTo>
                    <a:pt x="532155" y="292354"/>
                  </a:lnTo>
                  <a:lnTo>
                    <a:pt x="533882" y="268643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47" name="Agrupar 246">
              <a:extLst>
                <a:ext uri="{FF2B5EF4-FFF2-40B4-BE49-F238E27FC236}">
                  <a16:creationId xmlns:a16="http://schemas.microsoft.com/office/drawing/2014/main" id="{95755B64-95B1-E3D8-D3BB-10285288E334}"/>
                </a:ext>
              </a:extLst>
            </p:cNvPr>
            <p:cNvGrpSpPr/>
            <p:nvPr/>
          </p:nvGrpSpPr>
          <p:grpSpPr>
            <a:xfrm>
              <a:off x="11088255" y="10219887"/>
              <a:ext cx="524510" cy="531495"/>
              <a:chOff x="11088255" y="10219887"/>
              <a:chExt cx="524510" cy="531495"/>
            </a:xfrm>
          </p:grpSpPr>
          <p:sp>
            <p:nvSpPr>
              <p:cNvPr id="250" name="object 17">
                <a:extLst>
                  <a:ext uri="{FF2B5EF4-FFF2-40B4-BE49-F238E27FC236}">
                    <a16:creationId xmlns:a16="http://schemas.microsoft.com/office/drawing/2014/main" id="{EA041764-296D-F24D-82CA-704152D9709F}"/>
                  </a:ext>
                </a:extLst>
              </p:cNvPr>
              <p:cNvSpPr/>
              <p:nvPr/>
            </p:nvSpPr>
            <p:spPr>
              <a:xfrm>
                <a:off x="11088255" y="10219887"/>
                <a:ext cx="524510" cy="531495"/>
              </a:xfrm>
              <a:custGeom>
                <a:avLst/>
                <a:gdLst/>
                <a:ahLst/>
                <a:cxnLst/>
                <a:rect l="l" t="t" r="r" b="b"/>
                <a:pathLst>
                  <a:path w="524509" h="531495">
                    <a:moveTo>
                      <a:pt x="457352" y="231355"/>
                    </a:moveTo>
                    <a:lnTo>
                      <a:pt x="448678" y="197053"/>
                    </a:lnTo>
                    <a:lnTo>
                      <a:pt x="427164" y="155384"/>
                    </a:lnTo>
                    <a:lnTo>
                      <a:pt x="421843" y="149237"/>
                    </a:lnTo>
                    <a:lnTo>
                      <a:pt x="392404" y="115341"/>
                    </a:lnTo>
                    <a:lnTo>
                      <a:pt x="392404" y="135890"/>
                    </a:lnTo>
                    <a:lnTo>
                      <a:pt x="382727" y="143637"/>
                    </a:lnTo>
                    <a:lnTo>
                      <a:pt x="372503" y="148945"/>
                    </a:lnTo>
                    <a:lnTo>
                      <a:pt x="362026" y="152501"/>
                    </a:lnTo>
                    <a:lnTo>
                      <a:pt x="355625" y="153987"/>
                    </a:lnTo>
                    <a:lnTo>
                      <a:pt x="355625" y="256133"/>
                    </a:lnTo>
                    <a:lnTo>
                      <a:pt x="272897" y="256133"/>
                    </a:lnTo>
                    <a:lnTo>
                      <a:pt x="272935" y="185394"/>
                    </a:lnTo>
                    <a:lnTo>
                      <a:pt x="342493" y="174561"/>
                    </a:lnTo>
                    <a:lnTo>
                      <a:pt x="347941" y="195427"/>
                    </a:lnTo>
                    <a:lnTo>
                      <a:pt x="351917" y="215747"/>
                    </a:lnTo>
                    <a:lnTo>
                      <a:pt x="354457" y="235864"/>
                    </a:lnTo>
                    <a:lnTo>
                      <a:pt x="355536" y="254520"/>
                    </a:lnTo>
                    <a:lnTo>
                      <a:pt x="355625" y="256133"/>
                    </a:lnTo>
                    <a:lnTo>
                      <a:pt x="355625" y="153987"/>
                    </a:lnTo>
                    <a:lnTo>
                      <a:pt x="351548" y="154927"/>
                    </a:lnTo>
                    <a:lnTo>
                      <a:pt x="343928" y="136740"/>
                    </a:lnTo>
                    <a:lnTo>
                      <a:pt x="335915" y="121742"/>
                    </a:lnTo>
                    <a:lnTo>
                      <a:pt x="335915" y="160032"/>
                    </a:lnTo>
                    <a:lnTo>
                      <a:pt x="335546" y="160032"/>
                    </a:lnTo>
                    <a:lnTo>
                      <a:pt x="319189" y="164630"/>
                    </a:lnTo>
                    <a:lnTo>
                      <a:pt x="303758" y="167741"/>
                    </a:lnTo>
                    <a:lnTo>
                      <a:pt x="303542" y="167741"/>
                    </a:lnTo>
                    <a:lnTo>
                      <a:pt x="288074" y="169583"/>
                    </a:lnTo>
                    <a:lnTo>
                      <a:pt x="286816" y="169583"/>
                    </a:lnTo>
                    <a:lnTo>
                      <a:pt x="273202" y="170256"/>
                    </a:lnTo>
                    <a:lnTo>
                      <a:pt x="273215" y="169583"/>
                    </a:lnTo>
                    <a:lnTo>
                      <a:pt x="273329" y="135585"/>
                    </a:lnTo>
                    <a:lnTo>
                      <a:pt x="273443" y="103466"/>
                    </a:lnTo>
                    <a:lnTo>
                      <a:pt x="273519" y="83261"/>
                    </a:lnTo>
                    <a:lnTo>
                      <a:pt x="296595" y="95313"/>
                    </a:lnTo>
                    <a:lnTo>
                      <a:pt x="313994" y="113398"/>
                    </a:lnTo>
                    <a:lnTo>
                      <a:pt x="326745" y="135585"/>
                    </a:lnTo>
                    <a:lnTo>
                      <a:pt x="335915" y="160032"/>
                    </a:lnTo>
                    <a:lnTo>
                      <a:pt x="335915" y="121742"/>
                    </a:lnTo>
                    <a:lnTo>
                      <a:pt x="335343" y="120662"/>
                    </a:lnTo>
                    <a:lnTo>
                      <a:pt x="325488" y="105359"/>
                    </a:lnTo>
                    <a:lnTo>
                      <a:pt x="314058" y="89738"/>
                    </a:lnTo>
                    <a:lnTo>
                      <a:pt x="335927" y="96964"/>
                    </a:lnTo>
                    <a:lnTo>
                      <a:pt x="355638" y="106845"/>
                    </a:lnTo>
                    <a:lnTo>
                      <a:pt x="374142" y="119722"/>
                    </a:lnTo>
                    <a:lnTo>
                      <a:pt x="392404" y="135890"/>
                    </a:lnTo>
                    <a:lnTo>
                      <a:pt x="392404" y="115341"/>
                    </a:lnTo>
                    <a:lnTo>
                      <a:pt x="391769" y="114604"/>
                    </a:lnTo>
                    <a:lnTo>
                      <a:pt x="352196" y="89738"/>
                    </a:lnTo>
                    <a:lnTo>
                      <a:pt x="341896" y="83261"/>
                    </a:lnTo>
                    <a:lnTo>
                      <a:pt x="341439" y="82969"/>
                    </a:lnTo>
                    <a:lnTo>
                      <a:pt x="288353" y="68592"/>
                    </a:lnTo>
                    <a:lnTo>
                      <a:pt x="257098" y="68808"/>
                    </a:lnTo>
                    <a:lnTo>
                      <a:pt x="257098" y="441540"/>
                    </a:lnTo>
                    <a:lnTo>
                      <a:pt x="239026" y="438543"/>
                    </a:lnTo>
                    <a:lnTo>
                      <a:pt x="237617" y="438315"/>
                    </a:lnTo>
                    <a:lnTo>
                      <a:pt x="219138" y="421551"/>
                    </a:lnTo>
                    <a:lnTo>
                      <a:pt x="211162" y="409524"/>
                    </a:lnTo>
                    <a:lnTo>
                      <a:pt x="211162" y="438543"/>
                    </a:lnTo>
                    <a:lnTo>
                      <a:pt x="188556" y="429818"/>
                    </a:lnTo>
                    <a:lnTo>
                      <a:pt x="167855" y="418465"/>
                    </a:lnTo>
                    <a:lnTo>
                      <a:pt x="148869" y="404672"/>
                    </a:lnTo>
                    <a:lnTo>
                      <a:pt x="131457" y="388645"/>
                    </a:lnTo>
                    <a:lnTo>
                      <a:pt x="160477" y="377761"/>
                    </a:lnTo>
                    <a:lnTo>
                      <a:pt x="174510" y="372503"/>
                    </a:lnTo>
                    <a:lnTo>
                      <a:pt x="181876" y="389432"/>
                    </a:lnTo>
                    <a:lnTo>
                      <a:pt x="190487" y="405320"/>
                    </a:lnTo>
                    <a:lnTo>
                      <a:pt x="200266" y="421309"/>
                    </a:lnTo>
                    <a:lnTo>
                      <a:pt x="211162" y="438543"/>
                    </a:lnTo>
                    <a:lnTo>
                      <a:pt x="211162" y="409524"/>
                    </a:lnTo>
                    <a:lnTo>
                      <a:pt x="202514" y="396468"/>
                    </a:lnTo>
                    <a:lnTo>
                      <a:pt x="190703" y="372503"/>
                    </a:lnTo>
                    <a:lnTo>
                      <a:pt x="237185" y="357720"/>
                    </a:lnTo>
                    <a:lnTo>
                      <a:pt x="253403" y="357670"/>
                    </a:lnTo>
                    <a:lnTo>
                      <a:pt x="256959" y="438315"/>
                    </a:lnTo>
                    <a:lnTo>
                      <a:pt x="256997" y="439115"/>
                    </a:lnTo>
                    <a:lnTo>
                      <a:pt x="257098" y="441540"/>
                    </a:lnTo>
                    <a:lnTo>
                      <a:pt x="257098" y="68808"/>
                    </a:lnTo>
                    <a:lnTo>
                      <a:pt x="256247" y="68821"/>
                    </a:lnTo>
                    <a:lnTo>
                      <a:pt x="256247" y="341033"/>
                    </a:lnTo>
                    <a:lnTo>
                      <a:pt x="185889" y="352856"/>
                    </a:lnTo>
                    <a:lnTo>
                      <a:pt x="171196" y="272948"/>
                    </a:lnTo>
                    <a:lnTo>
                      <a:pt x="171094" y="272415"/>
                    </a:lnTo>
                    <a:lnTo>
                      <a:pt x="171005" y="271932"/>
                    </a:lnTo>
                    <a:lnTo>
                      <a:pt x="253428" y="272415"/>
                    </a:lnTo>
                    <a:lnTo>
                      <a:pt x="256247" y="341033"/>
                    </a:lnTo>
                    <a:lnTo>
                      <a:pt x="256247" y="68821"/>
                    </a:lnTo>
                    <a:lnTo>
                      <a:pt x="256006" y="68821"/>
                    </a:lnTo>
                    <a:lnTo>
                      <a:pt x="256006" y="202463"/>
                    </a:lnTo>
                    <a:lnTo>
                      <a:pt x="255981" y="220738"/>
                    </a:lnTo>
                    <a:lnTo>
                      <a:pt x="255447" y="230949"/>
                    </a:lnTo>
                    <a:lnTo>
                      <a:pt x="255422" y="231355"/>
                    </a:lnTo>
                    <a:lnTo>
                      <a:pt x="255308" y="233514"/>
                    </a:lnTo>
                    <a:lnTo>
                      <a:pt x="255181" y="235864"/>
                    </a:lnTo>
                    <a:lnTo>
                      <a:pt x="255104" y="237324"/>
                    </a:lnTo>
                    <a:lnTo>
                      <a:pt x="253377" y="256133"/>
                    </a:lnTo>
                    <a:lnTo>
                      <a:pt x="235623" y="256133"/>
                    </a:lnTo>
                    <a:lnTo>
                      <a:pt x="186639" y="256590"/>
                    </a:lnTo>
                    <a:lnTo>
                      <a:pt x="171208" y="256590"/>
                    </a:lnTo>
                    <a:lnTo>
                      <a:pt x="183692" y="174561"/>
                    </a:lnTo>
                    <a:lnTo>
                      <a:pt x="183718" y="174371"/>
                    </a:lnTo>
                    <a:lnTo>
                      <a:pt x="254812" y="185394"/>
                    </a:lnTo>
                    <a:lnTo>
                      <a:pt x="256006" y="202463"/>
                    </a:lnTo>
                    <a:lnTo>
                      <a:pt x="256006" y="68821"/>
                    </a:lnTo>
                    <a:lnTo>
                      <a:pt x="255892" y="119722"/>
                    </a:lnTo>
                    <a:lnTo>
                      <a:pt x="255828" y="148158"/>
                    </a:lnTo>
                    <a:lnTo>
                      <a:pt x="255714" y="152501"/>
                    </a:lnTo>
                    <a:lnTo>
                      <a:pt x="255638" y="155384"/>
                    </a:lnTo>
                    <a:lnTo>
                      <a:pt x="255524" y="160032"/>
                    </a:lnTo>
                    <a:lnTo>
                      <a:pt x="255409" y="164630"/>
                    </a:lnTo>
                    <a:lnTo>
                      <a:pt x="255333" y="167741"/>
                    </a:lnTo>
                    <a:lnTo>
                      <a:pt x="255282" y="169583"/>
                    </a:lnTo>
                    <a:lnTo>
                      <a:pt x="239560" y="169583"/>
                    </a:lnTo>
                    <a:lnTo>
                      <a:pt x="221170" y="167741"/>
                    </a:lnTo>
                    <a:lnTo>
                      <a:pt x="205282" y="164630"/>
                    </a:lnTo>
                    <a:lnTo>
                      <a:pt x="189103" y="160032"/>
                    </a:lnTo>
                    <a:lnTo>
                      <a:pt x="190487" y="156565"/>
                    </a:lnTo>
                    <a:lnTo>
                      <a:pt x="198399" y="136740"/>
                    </a:lnTo>
                    <a:lnTo>
                      <a:pt x="228269" y="96672"/>
                    </a:lnTo>
                    <a:lnTo>
                      <a:pt x="251510" y="83261"/>
                    </a:lnTo>
                    <a:lnTo>
                      <a:pt x="251701" y="83261"/>
                    </a:lnTo>
                    <a:lnTo>
                      <a:pt x="255041" y="103466"/>
                    </a:lnTo>
                    <a:lnTo>
                      <a:pt x="255892" y="119722"/>
                    </a:lnTo>
                    <a:lnTo>
                      <a:pt x="255892" y="68821"/>
                    </a:lnTo>
                    <a:lnTo>
                      <a:pt x="235534" y="68948"/>
                    </a:lnTo>
                    <a:lnTo>
                      <a:pt x="213093" y="75425"/>
                    </a:lnTo>
                    <a:lnTo>
                      <a:pt x="213093" y="90131"/>
                    </a:lnTo>
                    <a:lnTo>
                      <a:pt x="200660" y="105206"/>
                    </a:lnTo>
                    <a:lnTo>
                      <a:pt x="200545" y="105359"/>
                    </a:lnTo>
                    <a:lnTo>
                      <a:pt x="190093" y="121043"/>
                    </a:lnTo>
                    <a:lnTo>
                      <a:pt x="181533" y="137883"/>
                    </a:lnTo>
                    <a:lnTo>
                      <a:pt x="174675" y="156565"/>
                    </a:lnTo>
                    <a:lnTo>
                      <a:pt x="170510" y="155016"/>
                    </a:lnTo>
                    <a:lnTo>
                      <a:pt x="170510" y="357886"/>
                    </a:lnTo>
                    <a:lnTo>
                      <a:pt x="123063" y="377761"/>
                    </a:lnTo>
                    <a:lnTo>
                      <a:pt x="93814" y="327152"/>
                    </a:lnTo>
                    <a:lnTo>
                      <a:pt x="81635" y="272948"/>
                    </a:lnTo>
                    <a:lnTo>
                      <a:pt x="81559" y="272415"/>
                    </a:lnTo>
                    <a:lnTo>
                      <a:pt x="81483" y="271932"/>
                    </a:lnTo>
                    <a:lnTo>
                      <a:pt x="81381" y="271272"/>
                    </a:lnTo>
                    <a:lnTo>
                      <a:pt x="155968" y="271170"/>
                    </a:lnTo>
                    <a:lnTo>
                      <a:pt x="170472" y="357568"/>
                    </a:lnTo>
                    <a:lnTo>
                      <a:pt x="170510" y="357886"/>
                    </a:lnTo>
                    <a:lnTo>
                      <a:pt x="170510" y="155016"/>
                    </a:lnTo>
                    <a:lnTo>
                      <a:pt x="170319" y="154940"/>
                    </a:lnTo>
                    <a:lnTo>
                      <a:pt x="170319" y="170370"/>
                    </a:lnTo>
                    <a:lnTo>
                      <a:pt x="164249" y="190296"/>
                    </a:lnTo>
                    <a:lnTo>
                      <a:pt x="160388" y="210019"/>
                    </a:lnTo>
                    <a:lnTo>
                      <a:pt x="158267" y="230949"/>
                    </a:lnTo>
                    <a:lnTo>
                      <a:pt x="157784" y="244259"/>
                    </a:lnTo>
                    <a:lnTo>
                      <a:pt x="157695" y="246938"/>
                    </a:lnTo>
                    <a:lnTo>
                      <a:pt x="157581" y="250063"/>
                    </a:lnTo>
                    <a:lnTo>
                      <a:pt x="157530" y="251498"/>
                    </a:lnTo>
                    <a:lnTo>
                      <a:pt x="157416" y="254520"/>
                    </a:lnTo>
                    <a:lnTo>
                      <a:pt x="136486" y="256946"/>
                    </a:lnTo>
                    <a:lnTo>
                      <a:pt x="133756" y="256946"/>
                    </a:lnTo>
                    <a:lnTo>
                      <a:pt x="118338" y="257378"/>
                    </a:lnTo>
                    <a:lnTo>
                      <a:pt x="104254" y="256946"/>
                    </a:lnTo>
                    <a:lnTo>
                      <a:pt x="102412" y="256946"/>
                    </a:lnTo>
                    <a:lnTo>
                      <a:pt x="86868" y="256133"/>
                    </a:lnTo>
                    <a:lnTo>
                      <a:pt x="81229" y="256133"/>
                    </a:lnTo>
                    <a:lnTo>
                      <a:pt x="85940" y="226720"/>
                    </a:lnTo>
                    <a:lnTo>
                      <a:pt x="93878" y="199491"/>
                    </a:lnTo>
                    <a:lnTo>
                      <a:pt x="106133" y="174091"/>
                    </a:lnTo>
                    <a:lnTo>
                      <a:pt x="123698" y="150418"/>
                    </a:lnTo>
                    <a:lnTo>
                      <a:pt x="170319" y="170370"/>
                    </a:lnTo>
                    <a:lnTo>
                      <a:pt x="170319" y="154940"/>
                    </a:lnTo>
                    <a:lnTo>
                      <a:pt x="134289" y="137248"/>
                    </a:lnTo>
                    <a:lnTo>
                      <a:pt x="151320" y="120662"/>
                    </a:lnTo>
                    <a:lnTo>
                      <a:pt x="169799" y="107276"/>
                    </a:lnTo>
                    <a:lnTo>
                      <a:pt x="190220" y="97116"/>
                    </a:lnTo>
                    <a:lnTo>
                      <a:pt x="213093" y="90131"/>
                    </a:lnTo>
                    <a:lnTo>
                      <a:pt x="213093" y="75425"/>
                    </a:lnTo>
                    <a:lnTo>
                      <a:pt x="139458" y="111569"/>
                    </a:lnTo>
                    <a:lnTo>
                      <a:pt x="103619" y="149834"/>
                    </a:lnTo>
                    <a:lnTo>
                      <a:pt x="79857" y="194932"/>
                    </a:lnTo>
                    <a:lnTo>
                      <a:pt x="68605" y="244259"/>
                    </a:lnTo>
                    <a:lnTo>
                      <a:pt x="70104" y="290664"/>
                    </a:lnTo>
                    <a:lnTo>
                      <a:pt x="70167" y="292392"/>
                    </a:lnTo>
                    <a:lnTo>
                      <a:pt x="70256" y="295275"/>
                    </a:lnTo>
                    <a:lnTo>
                      <a:pt x="85229" y="345389"/>
                    </a:lnTo>
                    <a:lnTo>
                      <a:pt x="121018" y="399034"/>
                    </a:lnTo>
                    <a:lnTo>
                      <a:pt x="166687" y="434314"/>
                    </a:lnTo>
                    <a:lnTo>
                      <a:pt x="215087" y="454164"/>
                    </a:lnTo>
                    <a:lnTo>
                      <a:pt x="259054" y="461479"/>
                    </a:lnTo>
                    <a:lnTo>
                      <a:pt x="291465" y="459206"/>
                    </a:lnTo>
                    <a:lnTo>
                      <a:pt x="305155" y="450253"/>
                    </a:lnTo>
                    <a:lnTo>
                      <a:pt x="305777" y="446659"/>
                    </a:lnTo>
                    <a:lnTo>
                      <a:pt x="305536" y="445604"/>
                    </a:lnTo>
                    <a:lnTo>
                      <a:pt x="304203" y="439928"/>
                    </a:lnTo>
                    <a:lnTo>
                      <a:pt x="298754" y="432650"/>
                    </a:lnTo>
                    <a:lnTo>
                      <a:pt x="292811" y="439115"/>
                    </a:lnTo>
                    <a:lnTo>
                      <a:pt x="285750" y="443712"/>
                    </a:lnTo>
                    <a:lnTo>
                      <a:pt x="277964" y="445604"/>
                    </a:lnTo>
                    <a:lnTo>
                      <a:pt x="269836" y="444004"/>
                    </a:lnTo>
                    <a:lnTo>
                      <a:pt x="269900" y="441540"/>
                    </a:lnTo>
                    <a:lnTo>
                      <a:pt x="271754" y="372503"/>
                    </a:lnTo>
                    <a:lnTo>
                      <a:pt x="271818" y="370509"/>
                    </a:lnTo>
                    <a:lnTo>
                      <a:pt x="270827" y="361137"/>
                    </a:lnTo>
                    <a:lnTo>
                      <a:pt x="275628" y="357886"/>
                    </a:lnTo>
                    <a:lnTo>
                      <a:pt x="277291" y="357568"/>
                    </a:lnTo>
                    <a:lnTo>
                      <a:pt x="282016" y="356717"/>
                    </a:lnTo>
                    <a:lnTo>
                      <a:pt x="290398" y="357886"/>
                    </a:lnTo>
                    <a:lnTo>
                      <a:pt x="298983" y="358546"/>
                    </a:lnTo>
                    <a:lnTo>
                      <a:pt x="303784" y="356717"/>
                    </a:lnTo>
                    <a:lnTo>
                      <a:pt x="305981" y="355892"/>
                    </a:lnTo>
                    <a:lnTo>
                      <a:pt x="307886" y="354101"/>
                    </a:lnTo>
                    <a:lnTo>
                      <a:pt x="273202" y="342519"/>
                    </a:lnTo>
                    <a:lnTo>
                      <a:pt x="272834" y="299758"/>
                    </a:lnTo>
                    <a:lnTo>
                      <a:pt x="272757" y="290664"/>
                    </a:lnTo>
                    <a:lnTo>
                      <a:pt x="272656" y="278307"/>
                    </a:lnTo>
                    <a:lnTo>
                      <a:pt x="272605" y="271932"/>
                    </a:lnTo>
                    <a:lnTo>
                      <a:pt x="272592" y="270979"/>
                    </a:lnTo>
                    <a:lnTo>
                      <a:pt x="272592" y="270446"/>
                    </a:lnTo>
                    <a:lnTo>
                      <a:pt x="355104" y="270979"/>
                    </a:lnTo>
                    <a:lnTo>
                      <a:pt x="358216" y="292392"/>
                    </a:lnTo>
                    <a:lnTo>
                      <a:pt x="368642" y="290664"/>
                    </a:lnTo>
                    <a:lnTo>
                      <a:pt x="368274" y="278307"/>
                    </a:lnTo>
                    <a:lnTo>
                      <a:pt x="371284" y="272948"/>
                    </a:lnTo>
                    <a:lnTo>
                      <a:pt x="384619" y="271932"/>
                    </a:lnTo>
                    <a:lnTo>
                      <a:pt x="383946" y="271932"/>
                    </a:lnTo>
                    <a:lnTo>
                      <a:pt x="398475" y="271272"/>
                    </a:lnTo>
                    <a:lnTo>
                      <a:pt x="400240" y="271272"/>
                    </a:lnTo>
                    <a:lnTo>
                      <a:pt x="404177" y="270446"/>
                    </a:lnTo>
                    <a:lnTo>
                      <a:pt x="414870" y="268198"/>
                    </a:lnTo>
                    <a:lnTo>
                      <a:pt x="426212" y="260235"/>
                    </a:lnTo>
                    <a:lnTo>
                      <a:pt x="413956" y="257378"/>
                    </a:lnTo>
                    <a:lnTo>
                      <a:pt x="412115" y="256946"/>
                    </a:lnTo>
                    <a:lnTo>
                      <a:pt x="404456" y="256590"/>
                    </a:lnTo>
                    <a:lnTo>
                      <a:pt x="398348" y="256311"/>
                    </a:lnTo>
                    <a:lnTo>
                      <a:pt x="384606" y="256590"/>
                    </a:lnTo>
                    <a:lnTo>
                      <a:pt x="372706" y="256133"/>
                    </a:lnTo>
                    <a:lnTo>
                      <a:pt x="370560" y="256133"/>
                    </a:lnTo>
                    <a:lnTo>
                      <a:pt x="368477" y="233514"/>
                    </a:lnTo>
                    <a:lnTo>
                      <a:pt x="366026" y="212255"/>
                    </a:lnTo>
                    <a:lnTo>
                      <a:pt x="362318" y="191465"/>
                    </a:lnTo>
                    <a:lnTo>
                      <a:pt x="357644" y="174561"/>
                    </a:lnTo>
                    <a:lnTo>
                      <a:pt x="357593" y="174371"/>
                    </a:lnTo>
                    <a:lnTo>
                      <a:pt x="356489" y="170370"/>
                    </a:lnTo>
                    <a:lnTo>
                      <a:pt x="392036" y="154927"/>
                    </a:lnTo>
                    <a:lnTo>
                      <a:pt x="431647" y="196037"/>
                    </a:lnTo>
                    <a:lnTo>
                      <a:pt x="444830" y="246938"/>
                    </a:lnTo>
                    <a:lnTo>
                      <a:pt x="445173" y="250063"/>
                    </a:lnTo>
                    <a:lnTo>
                      <a:pt x="445427" y="250063"/>
                    </a:lnTo>
                    <a:lnTo>
                      <a:pt x="452666" y="251498"/>
                    </a:lnTo>
                    <a:lnTo>
                      <a:pt x="454215" y="250063"/>
                    </a:lnTo>
                    <a:lnTo>
                      <a:pt x="457352" y="231355"/>
                    </a:lnTo>
                    <a:close/>
                  </a:path>
                  <a:path w="524509" h="531495">
                    <a:moveTo>
                      <a:pt x="491439" y="138201"/>
                    </a:moveTo>
                    <a:lnTo>
                      <a:pt x="489178" y="115874"/>
                    </a:lnTo>
                    <a:lnTo>
                      <a:pt x="489064" y="114820"/>
                    </a:lnTo>
                    <a:lnTo>
                      <a:pt x="484911" y="92646"/>
                    </a:lnTo>
                    <a:lnTo>
                      <a:pt x="479755" y="71729"/>
                    </a:lnTo>
                    <a:lnTo>
                      <a:pt x="479539" y="70815"/>
                    </a:lnTo>
                    <a:lnTo>
                      <a:pt x="473964" y="50253"/>
                    </a:lnTo>
                    <a:lnTo>
                      <a:pt x="473964" y="115874"/>
                    </a:lnTo>
                    <a:lnTo>
                      <a:pt x="464146" y="115201"/>
                    </a:lnTo>
                    <a:lnTo>
                      <a:pt x="453961" y="112572"/>
                    </a:lnTo>
                    <a:lnTo>
                      <a:pt x="443217" y="108419"/>
                    </a:lnTo>
                    <a:lnTo>
                      <a:pt x="432054" y="103238"/>
                    </a:lnTo>
                    <a:lnTo>
                      <a:pt x="464451" y="71729"/>
                    </a:lnTo>
                    <a:lnTo>
                      <a:pt x="473964" y="115874"/>
                    </a:lnTo>
                    <a:lnTo>
                      <a:pt x="473964" y="50253"/>
                    </a:lnTo>
                    <a:lnTo>
                      <a:pt x="473481" y="48463"/>
                    </a:lnTo>
                    <a:lnTo>
                      <a:pt x="463397" y="53492"/>
                    </a:lnTo>
                    <a:lnTo>
                      <a:pt x="456247" y="59410"/>
                    </a:lnTo>
                    <a:lnTo>
                      <a:pt x="450608" y="65443"/>
                    </a:lnTo>
                    <a:lnTo>
                      <a:pt x="445084" y="70815"/>
                    </a:lnTo>
                    <a:lnTo>
                      <a:pt x="404190" y="39890"/>
                    </a:lnTo>
                    <a:lnTo>
                      <a:pt x="359473" y="17754"/>
                    </a:lnTo>
                    <a:lnTo>
                      <a:pt x="350367" y="15189"/>
                    </a:lnTo>
                    <a:lnTo>
                      <a:pt x="312394" y="4483"/>
                    </a:lnTo>
                    <a:lnTo>
                      <a:pt x="312737" y="4483"/>
                    </a:lnTo>
                    <a:lnTo>
                      <a:pt x="263677" y="0"/>
                    </a:lnTo>
                    <a:lnTo>
                      <a:pt x="215099" y="4483"/>
                    </a:lnTo>
                    <a:lnTo>
                      <a:pt x="167779" y="17945"/>
                    </a:lnTo>
                    <a:lnTo>
                      <a:pt x="122948" y="40411"/>
                    </a:lnTo>
                    <a:lnTo>
                      <a:pt x="75120" y="78600"/>
                    </a:lnTo>
                    <a:lnTo>
                      <a:pt x="40767" y="122212"/>
                    </a:lnTo>
                    <a:lnTo>
                      <a:pt x="18046" y="168440"/>
                    </a:lnTo>
                    <a:lnTo>
                      <a:pt x="5067" y="214477"/>
                    </a:lnTo>
                    <a:lnTo>
                      <a:pt x="0" y="257505"/>
                    </a:lnTo>
                    <a:lnTo>
                      <a:pt x="965" y="294728"/>
                    </a:lnTo>
                    <a:lnTo>
                      <a:pt x="6096" y="323342"/>
                    </a:lnTo>
                    <a:lnTo>
                      <a:pt x="13563" y="340512"/>
                    </a:lnTo>
                    <a:lnTo>
                      <a:pt x="21463" y="343458"/>
                    </a:lnTo>
                    <a:lnTo>
                      <a:pt x="24815" y="341198"/>
                    </a:lnTo>
                    <a:lnTo>
                      <a:pt x="25692" y="335953"/>
                    </a:lnTo>
                    <a:lnTo>
                      <a:pt x="23939" y="329755"/>
                    </a:lnTo>
                    <a:lnTo>
                      <a:pt x="15532" y="283184"/>
                    </a:lnTo>
                    <a:lnTo>
                      <a:pt x="16179" y="237121"/>
                    </a:lnTo>
                    <a:lnTo>
                      <a:pt x="25298" y="192620"/>
                    </a:lnTo>
                    <a:lnTo>
                      <a:pt x="42291" y="150749"/>
                    </a:lnTo>
                    <a:lnTo>
                      <a:pt x="66548" y="112572"/>
                    </a:lnTo>
                    <a:lnTo>
                      <a:pt x="97472" y="79146"/>
                    </a:lnTo>
                    <a:lnTo>
                      <a:pt x="134467" y="51536"/>
                    </a:lnTo>
                    <a:lnTo>
                      <a:pt x="176936" y="30835"/>
                    </a:lnTo>
                    <a:lnTo>
                      <a:pt x="221551" y="18770"/>
                    </a:lnTo>
                    <a:lnTo>
                      <a:pt x="267106" y="15189"/>
                    </a:lnTo>
                    <a:lnTo>
                      <a:pt x="312381" y="19977"/>
                    </a:lnTo>
                    <a:lnTo>
                      <a:pt x="356171" y="33020"/>
                    </a:lnTo>
                    <a:lnTo>
                      <a:pt x="397268" y="54190"/>
                    </a:lnTo>
                    <a:lnTo>
                      <a:pt x="434454" y="83350"/>
                    </a:lnTo>
                    <a:lnTo>
                      <a:pt x="425018" y="89027"/>
                    </a:lnTo>
                    <a:lnTo>
                      <a:pt x="416852" y="94602"/>
                    </a:lnTo>
                    <a:lnTo>
                      <a:pt x="410552" y="101650"/>
                    </a:lnTo>
                    <a:lnTo>
                      <a:pt x="406704" y="111734"/>
                    </a:lnTo>
                    <a:lnTo>
                      <a:pt x="491439" y="138201"/>
                    </a:lnTo>
                    <a:close/>
                  </a:path>
                  <a:path w="524509" h="531495">
                    <a:moveTo>
                      <a:pt x="524281" y="306946"/>
                    </a:moveTo>
                    <a:lnTo>
                      <a:pt x="522376" y="283032"/>
                    </a:lnTo>
                    <a:lnTo>
                      <a:pt x="521347" y="270268"/>
                    </a:lnTo>
                    <a:lnTo>
                      <a:pt x="521284" y="269367"/>
                    </a:lnTo>
                    <a:lnTo>
                      <a:pt x="509358" y="269608"/>
                    </a:lnTo>
                    <a:lnTo>
                      <a:pt x="509358" y="317893"/>
                    </a:lnTo>
                    <a:lnTo>
                      <a:pt x="506780" y="351777"/>
                    </a:lnTo>
                    <a:lnTo>
                      <a:pt x="485940" y="415302"/>
                    </a:lnTo>
                    <a:lnTo>
                      <a:pt x="461200" y="446900"/>
                    </a:lnTo>
                    <a:lnTo>
                      <a:pt x="392188" y="473329"/>
                    </a:lnTo>
                    <a:lnTo>
                      <a:pt x="352158" y="465937"/>
                    </a:lnTo>
                    <a:lnTo>
                      <a:pt x="356222" y="458520"/>
                    </a:lnTo>
                    <a:lnTo>
                      <a:pt x="359587" y="452894"/>
                    </a:lnTo>
                    <a:lnTo>
                      <a:pt x="360959" y="450583"/>
                    </a:lnTo>
                    <a:lnTo>
                      <a:pt x="366572" y="444144"/>
                    </a:lnTo>
                    <a:lnTo>
                      <a:pt x="373303" y="441261"/>
                    </a:lnTo>
                    <a:lnTo>
                      <a:pt x="439864" y="437273"/>
                    </a:lnTo>
                    <a:lnTo>
                      <a:pt x="442785" y="432663"/>
                    </a:lnTo>
                    <a:lnTo>
                      <a:pt x="442607" y="431673"/>
                    </a:lnTo>
                    <a:lnTo>
                      <a:pt x="442480" y="431025"/>
                    </a:lnTo>
                    <a:lnTo>
                      <a:pt x="436130" y="425132"/>
                    </a:lnTo>
                    <a:lnTo>
                      <a:pt x="422325" y="424408"/>
                    </a:lnTo>
                    <a:lnTo>
                      <a:pt x="403288" y="425043"/>
                    </a:lnTo>
                    <a:lnTo>
                      <a:pt x="381330" y="423138"/>
                    </a:lnTo>
                    <a:lnTo>
                      <a:pt x="390067" y="413740"/>
                    </a:lnTo>
                    <a:lnTo>
                      <a:pt x="390817" y="412813"/>
                    </a:lnTo>
                    <a:lnTo>
                      <a:pt x="398589" y="403186"/>
                    </a:lnTo>
                    <a:lnTo>
                      <a:pt x="407797" y="393827"/>
                    </a:lnTo>
                    <a:lnTo>
                      <a:pt x="418642" y="387934"/>
                    </a:lnTo>
                    <a:lnTo>
                      <a:pt x="431749" y="386549"/>
                    </a:lnTo>
                    <a:lnTo>
                      <a:pt x="445516" y="387121"/>
                    </a:lnTo>
                    <a:lnTo>
                      <a:pt x="453440" y="386549"/>
                    </a:lnTo>
                    <a:lnTo>
                      <a:pt x="459117" y="386156"/>
                    </a:lnTo>
                    <a:lnTo>
                      <a:pt x="471703" y="380199"/>
                    </a:lnTo>
                    <a:lnTo>
                      <a:pt x="463892" y="374307"/>
                    </a:lnTo>
                    <a:lnTo>
                      <a:pt x="456095" y="372491"/>
                    </a:lnTo>
                    <a:lnTo>
                      <a:pt x="454380" y="372097"/>
                    </a:lnTo>
                    <a:lnTo>
                      <a:pt x="441528" y="372097"/>
                    </a:lnTo>
                    <a:lnTo>
                      <a:pt x="431939" y="372491"/>
                    </a:lnTo>
                    <a:lnTo>
                      <a:pt x="444779" y="359765"/>
                    </a:lnTo>
                    <a:lnTo>
                      <a:pt x="478256" y="326618"/>
                    </a:lnTo>
                    <a:lnTo>
                      <a:pt x="473710" y="322834"/>
                    </a:lnTo>
                    <a:lnTo>
                      <a:pt x="469480" y="321106"/>
                    </a:lnTo>
                    <a:lnTo>
                      <a:pt x="466051" y="319887"/>
                    </a:lnTo>
                    <a:lnTo>
                      <a:pt x="415709" y="359765"/>
                    </a:lnTo>
                    <a:lnTo>
                      <a:pt x="416890" y="348284"/>
                    </a:lnTo>
                    <a:lnTo>
                      <a:pt x="416204" y="338213"/>
                    </a:lnTo>
                    <a:lnTo>
                      <a:pt x="412737" y="330390"/>
                    </a:lnTo>
                    <a:lnTo>
                      <a:pt x="407403" y="326618"/>
                    </a:lnTo>
                    <a:lnTo>
                      <a:pt x="405422" y="325247"/>
                    </a:lnTo>
                    <a:lnTo>
                      <a:pt x="398360" y="379488"/>
                    </a:lnTo>
                    <a:lnTo>
                      <a:pt x="394703" y="388480"/>
                    </a:lnTo>
                    <a:lnTo>
                      <a:pt x="387515" y="396316"/>
                    </a:lnTo>
                    <a:lnTo>
                      <a:pt x="378561" y="404075"/>
                    </a:lnTo>
                    <a:lnTo>
                      <a:pt x="369646" y="412813"/>
                    </a:lnTo>
                    <a:lnTo>
                      <a:pt x="367652" y="367830"/>
                    </a:lnTo>
                    <a:lnTo>
                      <a:pt x="362356" y="363524"/>
                    </a:lnTo>
                    <a:lnTo>
                      <a:pt x="359664" y="364261"/>
                    </a:lnTo>
                    <a:lnTo>
                      <a:pt x="354126" y="371627"/>
                    </a:lnTo>
                    <a:lnTo>
                      <a:pt x="354203" y="388480"/>
                    </a:lnTo>
                    <a:lnTo>
                      <a:pt x="355587" y="407644"/>
                    </a:lnTo>
                    <a:lnTo>
                      <a:pt x="354698" y="431025"/>
                    </a:lnTo>
                    <a:lnTo>
                      <a:pt x="354672" y="431673"/>
                    </a:lnTo>
                    <a:lnTo>
                      <a:pt x="353390" y="439127"/>
                    </a:lnTo>
                    <a:lnTo>
                      <a:pt x="345071" y="447522"/>
                    </a:lnTo>
                    <a:lnTo>
                      <a:pt x="341007" y="452894"/>
                    </a:lnTo>
                    <a:lnTo>
                      <a:pt x="330034" y="413131"/>
                    </a:lnTo>
                    <a:lnTo>
                      <a:pt x="333362" y="374980"/>
                    </a:lnTo>
                    <a:lnTo>
                      <a:pt x="350431" y="341274"/>
                    </a:lnTo>
                    <a:lnTo>
                      <a:pt x="380695" y="314845"/>
                    </a:lnTo>
                    <a:lnTo>
                      <a:pt x="441604" y="290601"/>
                    </a:lnTo>
                    <a:lnTo>
                      <a:pt x="507847" y="283032"/>
                    </a:lnTo>
                    <a:lnTo>
                      <a:pt x="509358" y="317893"/>
                    </a:lnTo>
                    <a:lnTo>
                      <a:pt x="509358" y="269608"/>
                    </a:lnTo>
                    <a:lnTo>
                      <a:pt x="427570" y="278968"/>
                    </a:lnTo>
                    <a:lnTo>
                      <a:pt x="384175" y="296024"/>
                    </a:lnTo>
                    <a:lnTo>
                      <a:pt x="348348" y="321983"/>
                    </a:lnTo>
                    <a:lnTo>
                      <a:pt x="324053" y="357403"/>
                    </a:lnTo>
                    <a:lnTo>
                      <a:pt x="315544" y="412813"/>
                    </a:lnTo>
                    <a:lnTo>
                      <a:pt x="315506" y="414401"/>
                    </a:lnTo>
                    <a:lnTo>
                      <a:pt x="320700" y="443217"/>
                    </a:lnTo>
                    <a:lnTo>
                      <a:pt x="330733" y="471004"/>
                    </a:lnTo>
                    <a:lnTo>
                      <a:pt x="311683" y="524167"/>
                    </a:lnTo>
                    <a:lnTo>
                      <a:pt x="321805" y="531215"/>
                    </a:lnTo>
                    <a:lnTo>
                      <a:pt x="325259" y="528472"/>
                    </a:lnTo>
                    <a:lnTo>
                      <a:pt x="343560" y="479552"/>
                    </a:lnTo>
                    <a:lnTo>
                      <a:pt x="392252" y="487845"/>
                    </a:lnTo>
                    <a:lnTo>
                      <a:pt x="436435" y="479552"/>
                    </a:lnTo>
                    <a:lnTo>
                      <a:pt x="437642" y="479323"/>
                    </a:lnTo>
                    <a:lnTo>
                      <a:pt x="446925" y="473329"/>
                    </a:lnTo>
                    <a:lnTo>
                      <a:pt x="475970" y="454609"/>
                    </a:lnTo>
                    <a:lnTo>
                      <a:pt x="503466" y="414401"/>
                    </a:lnTo>
                    <a:lnTo>
                      <a:pt x="503732" y="413740"/>
                    </a:lnTo>
                    <a:lnTo>
                      <a:pt x="515632" y="379717"/>
                    </a:lnTo>
                    <a:lnTo>
                      <a:pt x="522478" y="343839"/>
                    </a:lnTo>
                    <a:lnTo>
                      <a:pt x="524281" y="306946"/>
                    </a:lnTo>
                    <a:close/>
                  </a:path>
                </a:pathLst>
              </a:custGeom>
              <a:solidFill>
                <a:srgbClr val="00A6D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51" name="object 18">
                <a:extLst>
                  <a:ext uri="{FF2B5EF4-FFF2-40B4-BE49-F238E27FC236}">
                    <a16:creationId xmlns:a16="http://schemas.microsoft.com/office/drawing/2014/main" id="{FF1BD065-5115-EAA7-39FE-E8618992C3B2}"/>
                  </a:ext>
                </a:extLst>
              </p:cNvPr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1127452" y="10611325"/>
                <a:ext cx="230893" cy="137124"/>
              </a:xfrm>
              <a:prstGeom prst="rect">
                <a:avLst/>
              </a:prstGeom>
            </p:spPr>
          </p:pic>
        </p:grpSp>
        <p:sp>
          <p:nvSpPr>
            <p:cNvPr id="248" name="object 19">
              <a:extLst>
                <a:ext uri="{FF2B5EF4-FFF2-40B4-BE49-F238E27FC236}">
                  <a16:creationId xmlns:a16="http://schemas.microsoft.com/office/drawing/2014/main" id="{66C06B10-72FE-1A9A-069C-73310B201E03}"/>
                </a:ext>
              </a:extLst>
            </p:cNvPr>
            <p:cNvSpPr/>
            <p:nvPr/>
          </p:nvSpPr>
          <p:spPr>
            <a:xfrm>
              <a:off x="11025912" y="559986"/>
              <a:ext cx="607060" cy="539750"/>
            </a:xfrm>
            <a:custGeom>
              <a:avLst/>
              <a:gdLst/>
              <a:ahLst/>
              <a:cxnLst/>
              <a:rect l="l" t="t" r="r" b="b"/>
              <a:pathLst>
                <a:path w="607059" h="539750">
                  <a:moveTo>
                    <a:pt x="226263" y="258635"/>
                  </a:moveTo>
                  <a:lnTo>
                    <a:pt x="224180" y="252399"/>
                  </a:lnTo>
                  <a:lnTo>
                    <a:pt x="223850" y="251396"/>
                  </a:lnTo>
                  <a:lnTo>
                    <a:pt x="219456" y="245376"/>
                  </a:lnTo>
                  <a:lnTo>
                    <a:pt x="214376" y="241185"/>
                  </a:lnTo>
                  <a:lnTo>
                    <a:pt x="212661" y="240499"/>
                  </a:lnTo>
                  <a:lnTo>
                    <a:pt x="212661" y="264261"/>
                  </a:lnTo>
                  <a:lnTo>
                    <a:pt x="205600" y="267995"/>
                  </a:lnTo>
                  <a:lnTo>
                    <a:pt x="201256" y="265785"/>
                  </a:lnTo>
                  <a:lnTo>
                    <a:pt x="196176" y="260400"/>
                  </a:lnTo>
                  <a:lnTo>
                    <a:pt x="195072" y="255562"/>
                  </a:lnTo>
                  <a:lnTo>
                    <a:pt x="205206" y="252399"/>
                  </a:lnTo>
                  <a:lnTo>
                    <a:pt x="208457" y="254165"/>
                  </a:lnTo>
                  <a:lnTo>
                    <a:pt x="211201" y="257733"/>
                  </a:lnTo>
                  <a:lnTo>
                    <a:pt x="212661" y="264261"/>
                  </a:lnTo>
                  <a:lnTo>
                    <a:pt x="212661" y="240499"/>
                  </a:lnTo>
                  <a:lnTo>
                    <a:pt x="207810" y="238518"/>
                  </a:lnTo>
                  <a:lnTo>
                    <a:pt x="199859" y="237401"/>
                  </a:lnTo>
                  <a:lnTo>
                    <a:pt x="191452" y="238518"/>
                  </a:lnTo>
                  <a:lnTo>
                    <a:pt x="192176" y="238518"/>
                  </a:lnTo>
                  <a:lnTo>
                    <a:pt x="187071" y="242087"/>
                  </a:lnTo>
                  <a:lnTo>
                    <a:pt x="183159" y="251396"/>
                  </a:lnTo>
                  <a:lnTo>
                    <a:pt x="182765" y="252399"/>
                  </a:lnTo>
                  <a:lnTo>
                    <a:pt x="182829" y="253530"/>
                  </a:lnTo>
                  <a:lnTo>
                    <a:pt x="182930" y="255562"/>
                  </a:lnTo>
                  <a:lnTo>
                    <a:pt x="183032" y="257733"/>
                  </a:lnTo>
                  <a:lnTo>
                    <a:pt x="183083" y="258635"/>
                  </a:lnTo>
                  <a:lnTo>
                    <a:pt x="183172" y="260400"/>
                  </a:lnTo>
                  <a:lnTo>
                    <a:pt x="183235" y="261785"/>
                  </a:lnTo>
                  <a:lnTo>
                    <a:pt x="187337" y="269938"/>
                  </a:lnTo>
                  <a:lnTo>
                    <a:pt x="193916" y="276250"/>
                  </a:lnTo>
                  <a:lnTo>
                    <a:pt x="202272" y="279742"/>
                  </a:lnTo>
                  <a:lnTo>
                    <a:pt x="211378" y="279539"/>
                  </a:lnTo>
                  <a:lnTo>
                    <a:pt x="219633" y="275247"/>
                  </a:lnTo>
                  <a:lnTo>
                    <a:pt x="224434" y="267995"/>
                  </a:lnTo>
                  <a:lnTo>
                    <a:pt x="225425" y="266496"/>
                  </a:lnTo>
                  <a:lnTo>
                    <a:pt x="226263" y="258635"/>
                  </a:lnTo>
                  <a:close/>
                </a:path>
                <a:path w="607059" h="539750">
                  <a:moveTo>
                    <a:pt x="278676" y="452602"/>
                  </a:moveTo>
                  <a:lnTo>
                    <a:pt x="276682" y="444677"/>
                  </a:lnTo>
                  <a:lnTo>
                    <a:pt x="272796" y="439293"/>
                  </a:lnTo>
                  <a:lnTo>
                    <a:pt x="271221" y="437108"/>
                  </a:lnTo>
                  <a:lnTo>
                    <a:pt x="266839" y="433158"/>
                  </a:lnTo>
                  <a:lnTo>
                    <a:pt x="266839" y="448170"/>
                  </a:lnTo>
                  <a:lnTo>
                    <a:pt x="266065" y="451269"/>
                  </a:lnTo>
                  <a:lnTo>
                    <a:pt x="259321" y="457060"/>
                  </a:lnTo>
                  <a:lnTo>
                    <a:pt x="250647" y="451434"/>
                  </a:lnTo>
                  <a:lnTo>
                    <a:pt x="256451" y="439293"/>
                  </a:lnTo>
                  <a:lnTo>
                    <a:pt x="263194" y="443674"/>
                  </a:lnTo>
                  <a:lnTo>
                    <a:pt x="266839" y="448170"/>
                  </a:lnTo>
                  <a:lnTo>
                    <a:pt x="266839" y="433158"/>
                  </a:lnTo>
                  <a:lnTo>
                    <a:pt x="262610" y="429323"/>
                  </a:lnTo>
                  <a:lnTo>
                    <a:pt x="252780" y="423608"/>
                  </a:lnTo>
                  <a:lnTo>
                    <a:pt x="243624" y="422249"/>
                  </a:lnTo>
                  <a:lnTo>
                    <a:pt x="237934" y="430149"/>
                  </a:lnTo>
                  <a:lnTo>
                    <a:pt x="237337" y="439293"/>
                  </a:lnTo>
                  <a:lnTo>
                    <a:pt x="237223" y="441198"/>
                  </a:lnTo>
                  <a:lnTo>
                    <a:pt x="240233" y="452437"/>
                  </a:lnTo>
                  <a:lnTo>
                    <a:pt x="245706" y="460883"/>
                  </a:lnTo>
                  <a:lnTo>
                    <a:pt x="251612" y="465912"/>
                  </a:lnTo>
                  <a:lnTo>
                    <a:pt x="257111" y="468858"/>
                  </a:lnTo>
                  <a:lnTo>
                    <a:pt x="262699" y="469569"/>
                  </a:lnTo>
                  <a:lnTo>
                    <a:pt x="268820" y="467918"/>
                  </a:lnTo>
                  <a:lnTo>
                    <a:pt x="273659" y="464604"/>
                  </a:lnTo>
                  <a:lnTo>
                    <a:pt x="277317" y="459371"/>
                  </a:lnTo>
                  <a:lnTo>
                    <a:pt x="277774" y="457060"/>
                  </a:lnTo>
                  <a:lnTo>
                    <a:pt x="278676" y="452602"/>
                  </a:lnTo>
                  <a:close/>
                </a:path>
                <a:path w="607059" h="539750">
                  <a:moveTo>
                    <a:pt x="370560" y="434213"/>
                  </a:moveTo>
                  <a:lnTo>
                    <a:pt x="370395" y="432650"/>
                  </a:lnTo>
                  <a:lnTo>
                    <a:pt x="369519" y="423811"/>
                  </a:lnTo>
                  <a:lnTo>
                    <a:pt x="363169" y="420027"/>
                  </a:lnTo>
                  <a:lnTo>
                    <a:pt x="357911" y="422262"/>
                  </a:lnTo>
                  <a:lnTo>
                    <a:pt x="357911" y="445808"/>
                  </a:lnTo>
                  <a:lnTo>
                    <a:pt x="354825" y="453377"/>
                  </a:lnTo>
                  <a:lnTo>
                    <a:pt x="339890" y="453377"/>
                  </a:lnTo>
                  <a:lnTo>
                    <a:pt x="342950" y="444487"/>
                  </a:lnTo>
                  <a:lnTo>
                    <a:pt x="349173" y="441337"/>
                  </a:lnTo>
                  <a:lnTo>
                    <a:pt x="351955" y="432650"/>
                  </a:lnTo>
                  <a:lnTo>
                    <a:pt x="356920" y="439597"/>
                  </a:lnTo>
                  <a:lnTo>
                    <a:pt x="357911" y="445808"/>
                  </a:lnTo>
                  <a:lnTo>
                    <a:pt x="357911" y="422262"/>
                  </a:lnTo>
                  <a:lnTo>
                    <a:pt x="327875" y="447890"/>
                  </a:lnTo>
                  <a:lnTo>
                    <a:pt x="327799" y="448119"/>
                  </a:lnTo>
                  <a:lnTo>
                    <a:pt x="328028" y="453377"/>
                  </a:lnTo>
                  <a:lnTo>
                    <a:pt x="328079" y="454571"/>
                  </a:lnTo>
                  <a:lnTo>
                    <a:pt x="330708" y="461010"/>
                  </a:lnTo>
                  <a:lnTo>
                    <a:pt x="335546" y="466204"/>
                  </a:lnTo>
                  <a:lnTo>
                    <a:pt x="342392" y="468922"/>
                  </a:lnTo>
                  <a:lnTo>
                    <a:pt x="354507" y="467156"/>
                  </a:lnTo>
                  <a:lnTo>
                    <a:pt x="363804" y="459511"/>
                  </a:lnTo>
                  <a:lnTo>
                    <a:pt x="366788" y="453377"/>
                  </a:lnTo>
                  <a:lnTo>
                    <a:pt x="369328" y="448119"/>
                  </a:lnTo>
                  <a:lnTo>
                    <a:pt x="369430" y="447890"/>
                  </a:lnTo>
                  <a:lnTo>
                    <a:pt x="370560" y="434213"/>
                  </a:lnTo>
                  <a:close/>
                </a:path>
                <a:path w="607059" h="539750">
                  <a:moveTo>
                    <a:pt x="424281" y="254927"/>
                  </a:moveTo>
                  <a:lnTo>
                    <a:pt x="424218" y="254203"/>
                  </a:lnTo>
                  <a:lnTo>
                    <a:pt x="423303" y="249745"/>
                  </a:lnTo>
                  <a:lnTo>
                    <a:pt x="422719" y="246888"/>
                  </a:lnTo>
                  <a:lnTo>
                    <a:pt x="417969" y="240957"/>
                  </a:lnTo>
                  <a:lnTo>
                    <a:pt x="412940" y="238798"/>
                  </a:lnTo>
                  <a:lnTo>
                    <a:pt x="409473" y="238582"/>
                  </a:lnTo>
                  <a:lnTo>
                    <a:pt x="409473" y="254203"/>
                  </a:lnTo>
                  <a:lnTo>
                    <a:pt x="409028" y="261416"/>
                  </a:lnTo>
                  <a:lnTo>
                    <a:pt x="408965" y="262534"/>
                  </a:lnTo>
                  <a:lnTo>
                    <a:pt x="406603" y="266344"/>
                  </a:lnTo>
                  <a:lnTo>
                    <a:pt x="397878" y="267144"/>
                  </a:lnTo>
                  <a:lnTo>
                    <a:pt x="389902" y="261416"/>
                  </a:lnTo>
                  <a:lnTo>
                    <a:pt x="404914" y="249745"/>
                  </a:lnTo>
                  <a:lnTo>
                    <a:pt x="409473" y="254203"/>
                  </a:lnTo>
                  <a:lnTo>
                    <a:pt x="409473" y="238582"/>
                  </a:lnTo>
                  <a:lnTo>
                    <a:pt x="380911" y="273202"/>
                  </a:lnTo>
                  <a:lnTo>
                    <a:pt x="388924" y="279984"/>
                  </a:lnTo>
                  <a:lnTo>
                    <a:pt x="403758" y="280898"/>
                  </a:lnTo>
                  <a:lnTo>
                    <a:pt x="412762" y="278942"/>
                  </a:lnTo>
                  <a:lnTo>
                    <a:pt x="418820" y="270992"/>
                  </a:lnTo>
                  <a:lnTo>
                    <a:pt x="420839" y="267144"/>
                  </a:lnTo>
                  <a:lnTo>
                    <a:pt x="422960" y="263118"/>
                  </a:lnTo>
                  <a:lnTo>
                    <a:pt x="424281" y="254927"/>
                  </a:lnTo>
                  <a:close/>
                </a:path>
                <a:path w="607059" h="539750">
                  <a:moveTo>
                    <a:pt x="607060" y="176479"/>
                  </a:moveTo>
                  <a:lnTo>
                    <a:pt x="596531" y="167843"/>
                  </a:lnTo>
                  <a:lnTo>
                    <a:pt x="585076" y="158445"/>
                  </a:lnTo>
                  <a:lnTo>
                    <a:pt x="585076" y="183769"/>
                  </a:lnTo>
                  <a:lnTo>
                    <a:pt x="552818" y="224218"/>
                  </a:lnTo>
                  <a:lnTo>
                    <a:pt x="516458" y="239433"/>
                  </a:lnTo>
                  <a:lnTo>
                    <a:pt x="495084" y="239433"/>
                  </a:lnTo>
                  <a:lnTo>
                    <a:pt x="474357" y="233680"/>
                  </a:lnTo>
                  <a:lnTo>
                    <a:pt x="454406" y="223431"/>
                  </a:lnTo>
                  <a:lnTo>
                    <a:pt x="478078" y="200215"/>
                  </a:lnTo>
                  <a:lnTo>
                    <a:pt x="481812" y="196545"/>
                  </a:lnTo>
                  <a:lnTo>
                    <a:pt x="509676" y="181749"/>
                  </a:lnTo>
                  <a:lnTo>
                    <a:pt x="542188" y="177952"/>
                  </a:lnTo>
                  <a:lnTo>
                    <a:pt x="542798" y="177952"/>
                  </a:lnTo>
                  <a:lnTo>
                    <a:pt x="585076" y="183769"/>
                  </a:lnTo>
                  <a:lnTo>
                    <a:pt x="585076" y="158445"/>
                  </a:lnTo>
                  <a:lnTo>
                    <a:pt x="578383" y="152946"/>
                  </a:lnTo>
                  <a:lnTo>
                    <a:pt x="569620" y="149618"/>
                  </a:lnTo>
                  <a:lnTo>
                    <a:pt x="569620" y="167843"/>
                  </a:lnTo>
                  <a:lnTo>
                    <a:pt x="537248" y="163309"/>
                  </a:lnTo>
                  <a:lnTo>
                    <a:pt x="507263" y="166801"/>
                  </a:lnTo>
                  <a:lnTo>
                    <a:pt x="480517" y="178892"/>
                  </a:lnTo>
                  <a:lnTo>
                    <a:pt x="457822" y="200164"/>
                  </a:lnTo>
                  <a:lnTo>
                    <a:pt x="451180" y="197218"/>
                  </a:lnTo>
                  <a:lnTo>
                    <a:pt x="451154" y="196545"/>
                  </a:lnTo>
                  <a:lnTo>
                    <a:pt x="451027" y="192087"/>
                  </a:lnTo>
                  <a:lnTo>
                    <a:pt x="450964" y="189484"/>
                  </a:lnTo>
                  <a:lnTo>
                    <a:pt x="449897" y="184492"/>
                  </a:lnTo>
                  <a:lnTo>
                    <a:pt x="461632" y="169316"/>
                  </a:lnTo>
                  <a:lnTo>
                    <a:pt x="494017" y="156121"/>
                  </a:lnTo>
                  <a:lnTo>
                    <a:pt x="503034" y="155409"/>
                  </a:lnTo>
                  <a:lnTo>
                    <a:pt x="534276" y="152946"/>
                  </a:lnTo>
                  <a:lnTo>
                    <a:pt x="569620" y="167843"/>
                  </a:lnTo>
                  <a:lnTo>
                    <a:pt x="569620" y="149618"/>
                  </a:lnTo>
                  <a:lnTo>
                    <a:pt x="566242" y="148323"/>
                  </a:lnTo>
                  <a:lnTo>
                    <a:pt x="544982" y="140233"/>
                  </a:lnTo>
                  <a:lnTo>
                    <a:pt x="508406" y="138633"/>
                  </a:lnTo>
                  <a:lnTo>
                    <a:pt x="470154" y="148323"/>
                  </a:lnTo>
                  <a:lnTo>
                    <a:pt x="497941" y="102247"/>
                  </a:lnTo>
                  <a:lnTo>
                    <a:pt x="498055" y="102057"/>
                  </a:lnTo>
                  <a:lnTo>
                    <a:pt x="505256" y="53009"/>
                  </a:lnTo>
                  <a:lnTo>
                    <a:pt x="502196" y="34467"/>
                  </a:lnTo>
                  <a:lnTo>
                    <a:pt x="498894" y="14528"/>
                  </a:lnTo>
                  <a:lnTo>
                    <a:pt x="490677" y="5232"/>
                  </a:lnTo>
                  <a:lnTo>
                    <a:pt x="490677" y="68199"/>
                  </a:lnTo>
                  <a:lnTo>
                    <a:pt x="483171" y="100774"/>
                  </a:lnTo>
                  <a:lnTo>
                    <a:pt x="465632" y="130429"/>
                  </a:lnTo>
                  <a:lnTo>
                    <a:pt x="443318" y="151790"/>
                  </a:lnTo>
                  <a:lnTo>
                    <a:pt x="443318" y="243725"/>
                  </a:lnTo>
                  <a:lnTo>
                    <a:pt x="437578" y="289255"/>
                  </a:lnTo>
                  <a:lnTo>
                    <a:pt x="422859" y="333019"/>
                  </a:lnTo>
                  <a:lnTo>
                    <a:pt x="396265" y="412381"/>
                  </a:lnTo>
                  <a:lnTo>
                    <a:pt x="396265" y="471538"/>
                  </a:lnTo>
                  <a:lnTo>
                    <a:pt x="392137" y="485444"/>
                  </a:lnTo>
                  <a:lnTo>
                    <a:pt x="382536" y="494995"/>
                  </a:lnTo>
                  <a:lnTo>
                    <a:pt x="369227" y="499313"/>
                  </a:lnTo>
                  <a:lnTo>
                    <a:pt x="353910" y="497547"/>
                  </a:lnTo>
                  <a:lnTo>
                    <a:pt x="352526" y="497332"/>
                  </a:lnTo>
                  <a:lnTo>
                    <a:pt x="351358" y="497141"/>
                  </a:lnTo>
                  <a:lnTo>
                    <a:pt x="351358" y="513562"/>
                  </a:lnTo>
                  <a:lnTo>
                    <a:pt x="328701" y="522439"/>
                  </a:lnTo>
                  <a:lnTo>
                    <a:pt x="304355" y="525449"/>
                  </a:lnTo>
                  <a:lnTo>
                    <a:pt x="279730" y="522439"/>
                  </a:lnTo>
                  <a:lnTo>
                    <a:pt x="256044" y="513194"/>
                  </a:lnTo>
                  <a:lnTo>
                    <a:pt x="279387" y="506120"/>
                  </a:lnTo>
                  <a:lnTo>
                    <a:pt x="302577" y="503377"/>
                  </a:lnTo>
                  <a:lnTo>
                    <a:pt x="326326" y="505637"/>
                  </a:lnTo>
                  <a:lnTo>
                    <a:pt x="351358" y="513562"/>
                  </a:lnTo>
                  <a:lnTo>
                    <a:pt x="351358" y="497141"/>
                  </a:lnTo>
                  <a:lnTo>
                    <a:pt x="307124" y="489915"/>
                  </a:lnTo>
                  <a:lnTo>
                    <a:pt x="270268" y="493509"/>
                  </a:lnTo>
                  <a:lnTo>
                    <a:pt x="241782" y="497332"/>
                  </a:lnTo>
                  <a:lnTo>
                    <a:pt x="220078" y="490321"/>
                  </a:lnTo>
                  <a:lnTo>
                    <a:pt x="211086" y="469138"/>
                  </a:lnTo>
                  <a:lnTo>
                    <a:pt x="211607" y="466115"/>
                  </a:lnTo>
                  <a:lnTo>
                    <a:pt x="216154" y="440232"/>
                  </a:lnTo>
                  <a:lnTo>
                    <a:pt x="262229" y="398411"/>
                  </a:lnTo>
                  <a:lnTo>
                    <a:pt x="317601" y="393801"/>
                  </a:lnTo>
                  <a:lnTo>
                    <a:pt x="344855" y="397840"/>
                  </a:lnTo>
                  <a:lnTo>
                    <a:pt x="382638" y="420636"/>
                  </a:lnTo>
                  <a:lnTo>
                    <a:pt x="396151" y="469138"/>
                  </a:lnTo>
                  <a:lnTo>
                    <a:pt x="396265" y="471538"/>
                  </a:lnTo>
                  <a:lnTo>
                    <a:pt x="396265" y="412381"/>
                  </a:lnTo>
                  <a:lnTo>
                    <a:pt x="395592" y="414388"/>
                  </a:lnTo>
                  <a:lnTo>
                    <a:pt x="383590" y="393801"/>
                  </a:lnTo>
                  <a:lnTo>
                    <a:pt x="378917" y="385813"/>
                  </a:lnTo>
                  <a:lnTo>
                    <a:pt x="378828" y="385648"/>
                  </a:lnTo>
                  <a:lnTo>
                    <a:pt x="366890" y="365188"/>
                  </a:lnTo>
                  <a:lnTo>
                    <a:pt x="352221" y="325539"/>
                  </a:lnTo>
                  <a:lnTo>
                    <a:pt x="351980" y="304025"/>
                  </a:lnTo>
                  <a:lnTo>
                    <a:pt x="351917" y="298411"/>
                  </a:lnTo>
                  <a:lnTo>
                    <a:pt x="351828" y="289255"/>
                  </a:lnTo>
                  <a:lnTo>
                    <a:pt x="351777" y="284530"/>
                  </a:lnTo>
                  <a:lnTo>
                    <a:pt x="364375" y="245110"/>
                  </a:lnTo>
                  <a:lnTo>
                    <a:pt x="388861" y="210223"/>
                  </a:lnTo>
                  <a:lnTo>
                    <a:pt x="400138" y="192087"/>
                  </a:lnTo>
                  <a:lnTo>
                    <a:pt x="402793" y="173812"/>
                  </a:lnTo>
                  <a:lnTo>
                    <a:pt x="402882" y="173177"/>
                  </a:lnTo>
                  <a:lnTo>
                    <a:pt x="402958" y="171792"/>
                  </a:lnTo>
                  <a:lnTo>
                    <a:pt x="399669" y="151104"/>
                  </a:lnTo>
                  <a:lnTo>
                    <a:pt x="392201" y="129413"/>
                  </a:lnTo>
                  <a:lnTo>
                    <a:pt x="422084" y="160515"/>
                  </a:lnTo>
                  <a:lnTo>
                    <a:pt x="438531" y="199440"/>
                  </a:lnTo>
                  <a:lnTo>
                    <a:pt x="438645" y="199707"/>
                  </a:lnTo>
                  <a:lnTo>
                    <a:pt x="443318" y="243725"/>
                  </a:lnTo>
                  <a:lnTo>
                    <a:pt x="443318" y="151790"/>
                  </a:lnTo>
                  <a:lnTo>
                    <a:pt x="439547" y="155397"/>
                  </a:lnTo>
                  <a:lnTo>
                    <a:pt x="415086" y="129413"/>
                  </a:lnTo>
                  <a:lnTo>
                    <a:pt x="405371" y="119100"/>
                  </a:lnTo>
                  <a:lnTo>
                    <a:pt x="417995" y="112725"/>
                  </a:lnTo>
                  <a:lnTo>
                    <a:pt x="426516" y="108419"/>
                  </a:lnTo>
                  <a:lnTo>
                    <a:pt x="472427" y="62979"/>
                  </a:lnTo>
                  <a:lnTo>
                    <a:pt x="486689" y="34467"/>
                  </a:lnTo>
                  <a:lnTo>
                    <a:pt x="490639" y="67830"/>
                  </a:lnTo>
                  <a:lnTo>
                    <a:pt x="490677" y="68199"/>
                  </a:lnTo>
                  <a:lnTo>
                    <a:pt x="490677" y="5232"/>
                  </a:lnTo>
                  <a:lnTo>
                    <a:pt x="486067" y="0"/>
                  </a:lnTo>
                  <a:lnTo>
                    <a:pt x="478002" y="11137"/>
                  </a:lnTo>
                  <a:lnTo>
                    <a:pt x="468960" y="36372"/>
                  </a:lnTo>
                  <a:lnTo>
                    <a:pt x="454088" y="62979"/>
                  </a:lnTo>
                  <a:lnTo>
                    <a:pt x="451294" y="67830"/>
                  </a:lnTo>
                  <a:lnTo>
                    <a:pt x="417969" y="97078"/>
                  </a:lnTo>
                  <a:lnTo>
                    <a:pt x="402678" y="103886"/>
                  </a:lnTo>
                  <a:lnTo>
                    <a:pt x="388569" y="105981"/>
                  </a:lnTo>
                  <a:lnTo>
                    <a:pt x="388569" y="173812"/>
                  </a:lnTo>
                  <a:lnTo>
                    <a:pt x="384975" y="190080"/>
                  </a:lnTo>
                  <a:lnTo>
                    <a:pt x="384949" y="190220"/>
                  </a:lnTo>
                  <a:lnTo>
                    <a:pt x="374700" y="205917"/>
                  </a:lnTo>
                  <a:lnTo>
                    <a:pt x="348526" y="246659"/>
                  </a:lnTo>
                  <a:lnTo>
                    <a:pt x="337794" y="292176"/>
                  </a:lnTo>
                  <a:lnTo>
                    <a:pt x="342341" y="339509"/>
                  </a:lnTo>
                  <a:lnTo>
                    <a:pt x="362051" y="385648"/>
                  </a:lnTo>
                  <a:lnTo>
                    <a:pt x="332816" y="381012"/>
                  </a:lnTo>
                  <a:lnTo>
                    <a:pt x="304584" y="379336"/>
                  </a:lnTo>
                  <a:lnTo>
                    <a:pt x="276136" y="380847"/>
                  </a:lnTo>
                  <a:lnTo>
                    <a:pt x="246278" y="385813"/>
                  </a:lnTo>
                  <a:lnTo>
                    <a:pt x="266458" y="334429"/>
                  </a:lnTo>
                  <a:lnTo>
                    <a:pt x="268109" y="284975"/>
                  </a:lnTo>
                  <a:lnTo>
                    <a:pt x="268135" y="284086"/>
                  </a:lnTo>
                  <a:lnTo>
                    <a:pt x="254127" y="238912"/>
                  </a:lnTo>
                  <a:lnTo>
                    <a:pt x="254127" y="304025"/>
                  </a:lnTo>
                  <a:lnTo>
                    <a:pt x="253898" y="321652"/>
                  </a:lnTo>
                  <a:lnTo>
                    <a:pt x="243471" y="358216"/>
                  </a:lnTo>
                  <a:lnTo>
                    <a:pt x="212255" y="413867"/>
                  </a:lnTo>
                  <a:lnTo>
                    <a:pt x="174104" y="304025"/>
                  </a:lnTo>
                  <a:lnTo>
                    <a:pt x="164973" y="255701"/>
                  </a:lnTo>
                  <a:lnTo>
                    <a:pt x="165481" y="246659"/>
                  </a:lnTo>
                  <a:lnTo>
                    <a:pt x="165582" y="244894"/>
                  </a:lnTo>
                  <a:lnTo>
                    <a:pt x="165836" y="240296"/>
                  </a:lnTo>
                  <a:lnTo>
                    <a:pt x="165912" y="238988"/>
                  </a:lnTo>
                  <a:lnTo>
                    <a:pt x="167919" y="203200"/>
                  </a:lnTo>
                  <a:lnTo>
                    <a:pt x="169011" y="200215"/>
                  </a:lnTo>
                  <a:lnTo>
                    <a:pt x="184353" y="158242"/>
                  </a:lnTo>
                  <a:lnTo>
                    <a:pt x="187820" y="155409"/>
                  </a:lnTo>
                  <a:lnTo>
                    <a:pt x="215671" y="132575"/>
                  </a:lnTo>
                  <a:lnTo>
                    <a:pt x="204863" y="157403"/>
                  </a:lnTo>
                  <a:lnTo>
                    <a:pt x="203720" y="176479"/>
                  </a:lnTo>
                  <a:lnTo>
                    <a:pt x="203631" y="177952"/>
                  </a:lnTo>
                  <a:lnTo>
                    <a:pt x="203517" y="179755"/>
                  </a:lnTo>
                  <a:lnTo>
                    <a:pt x="210400" y="200215"/>
                  </a:lnTo>
                  <a:lnTo>
                    <a:pt x="224282" y="219367"/>
                  </a:lnTo>
                  <a:lnTo>
                    <a:pt x="244563" y="250202"/>
                  </a:lnTo>
                  <a:lnTo>
                    <a:pt x="254101" y="284086"/>
                  </a:lnTo>
                  <a:lnTo>
                    <a:pt x="254127" y="304025"/>
                  </a:lnTo>
                  <a:lnTo>
                    <a:pt x="254127" y="238912"/>
                  </a:lnTo>
                  <a:lnTo>
                    <a:pt x="253225" y="236004"/>
                  </a:lnTo>
                  <a:lnTo>
                    <a:pt x="223634" y="191401"/>
                  </a:lnTo>
                  <a:lnTo>
                    <a:pt x="218097" y="172351"/>
                  </a:lnTo>
                  <a:lnTo>
                    <a:pt x="218059" y="172186"/>
                  </a:lnTo>
                  <a:lnTo>
                    <a:pt x="217932" y="171792"/>
                  </a:lnTo>
                  <a:lnTo>
                    <a:pt x="223316" y="147383"/>
                  </a:lnTo>
                  <a:lnTo>
                    <a:pt x="232117" y="132575"/>
                  </a:lnTo>
                  <a:lnTo>
                    <a:pt x="236042" y="125971"/>
                  </a:lnTo>
                  <a:lnTo>
                    <a:pt x="252374" y="115379"/>
                  </a:lnTo>
                  <a:lnTo>
                    <a:pt x="274256" y="114477"/>
                  </a:lnTo>
                  <a:lnTo>
                    <a:pt x="295071" y="116332"/>
                  </a:lnTo>
                  <a:lnTo>
                    <a:pt x="315353" y="117449"/>
                  </a:lnTo>
                  <a:lnTo>
                    <a:pt x="334606" y="114477"/>
                  </a:lnTo>
                  <a:lnTo>
                    <a:pt x="335584" y="114325"/>
                  </a:lnTo>
                  <a:lnTo>
                    <a:pt x="350507" y="112725"/>
                  </a:lnTo>
                  <a:lnTo>
                    <a:pt x="380034" y="139357"/>
                  </a:lnTo>
                  <a:lnTo>
                    <a:pt x="388327" y="171792"/>
                  </a:lnTo>
                  <a:lnTo>
                    <a:pt x="388378" y="172186"/>
                  </a:lnTo>
                  <a:lnTo>
                    <a:pt x="388493" y="173177"/>
                  </a:lnTo>
                  <a:lnTo>
                    <a:pt x="388569" y="173812"/>
                  </a:lnTo>
                  <a:lnTo>
                    <a:pt x="388569" y="105981"/>
                  </a:lnTo>
                  <a:lnTo>
                    <a:pt x="374256" y="104521"/>
                  </a:lnTo>
                  <a:lnTo>
                    <a:pt x="365188" y="102247"/>
                  </a:lnTo>
                  <a:lnTo>
                    <a:pt x="359295" y="100774"/>
                  </a:lnTo>
                  <a:lnTo>
                    <a:pt x="353377" y="100774"/>
                  </a:lnTo>
                  <a:lnTo>
                    <a:pt x="290512" y="102247"/>
                  </a:lnTo>
                  <a:lnTo>
                    <a:pt x="272199" y="99834"/>
                  </a:lnTo>
                  <a:lnTo>
                    <a:pt x="254368" y="99415"/>
                  </a:lnTo>
                  <a:lnTo>
                    <a:pt x="236220" y="102057"/>
                  </a:lnTo>
                  <a:lnTo>
                    <a:pt x="236626" y="102057"/>
                  </a:lnTo>
                  <a:lnTo>
                    <a:pt x="219633" y="108419"/>
                  </a:lnTo>
                  <a:lnTo>
                    <a:pt x="200621" y="98704"/>
                  </a:lnTo>
                  <a:lnTo>
                    <a:pt x="200621" y="118046"/>
                  </a:lnTo>
                  <a:lnTo>
                    <a:pt x="166077" y="155409"/>
                  </a:lnTo>
                  <a:lnTo>
                    <a:pt x="163169" y="152425"/>
                  </a:lnTo>
                  <a:lnTo>
                    <a:pt x="159931" y="149098"/>
                  </a:lnTo>
                  <a:lnTo>
                    <a:pt x="159131" y="148285"/>
                  </a:lnTo>
                  <a:lnTo>
                    <a:pt x="159131" y="187401"/>
                  </a:lnTo>
                  <a:lnTo>
                    <a:pt x="152857" y="200063"/>
                  </a:lnTo>
                  <a:lnTo>
                    <a:pt x="152781" y="224218"/>
                  </a:lnTo>
                  <a:lnTo>
                    <a:pt x="152425" y="224218"/>
                  </a:lnTo>
                  <a:lnTo>
                    <a:pt x="114681" y="238988"/>
                  </a:lnTo>
                  <a:lnTo>
                    <a:pt x="80289" y="237515"/>
                  </a:lnTo>
                  <a:lnTo>
                    <a:pt x="49187" y="220840"/>
                  </a:lnTo>
                  <a:lnTo>
                    <a:pt x="21158" y="190220"/>
                  </a:lnTo>
                  <a:lnTo>
                    <a:pt x="21031" y="190080"/>
                  </a:lnTo>
                  <a:lnTo>
                    <a:pt x="56654" y="178587"/>
                  </a:lnTo>
                  <a:lnTo>
                    <a:pt x="92392" y="181051"/>
                  </a:lnTo>
                  <a:lnTo>
                    <a:pt x="125361" y="196545"/>
                  </a:lnTo>
                  <a:lnTo>
                    <a:pt x="152781" y="224218"/>
                  </a:lnTo>
                  <a:lnTo>
                    <a:pt x="152781" y="200012"/>
                  </a:lnTo>
                  <a:lnTo>
                    <a:pt x="123850" y="178587"/>
                  </a:lnTo>
                  <a:lnTo>
                    <a:pt x="122986" y="177952"/>
                  </a:lnTo>
                  <a:lnTo>
                    <a:pt x="121500" y="176847"/>
                  </a:lnTo>
                  <a:lnTo>
                    <a:pt x="97650" y="165011"/>
                  </a:lnTo>
                  <a:lnTo>
                    <a:pt x="72898" y="162648"/>
                  </a:lnTo>
                  <a:lnTo>
                    <a:pt x="47421" y="167665"/>
                  </a:lnTo>
                  <a:lnTo>
                    <a:pt x="21361" y="177952"/>
                  </a:lnTo>
                  <a:lnTo>
                    <a:pt x="48641" y="158953"/>
                  </a:lnTo>
                  <a:lnTo>
                    <a:pt x="79743" y="152425"/>
                  </a:lnTo>
                  <a:lnTo>
                    <a:pt x="112166" y="156578"/>
                  </a:lnTo>
                  <a:lnTo>
                    <a:pt x="143395" y="169659"/>
                  </a:lnTo>
                  <a:lnTo>
                    <a:pt x="148132" y="172351"/>
                  </a:lnTo>
                  <a:lnTo>
                    <a:pt x="154622" y="173177"/>
                  </a:lnTo>
                  <a:lnTo>
                    <a:pt x="158521" y="180759"/>
                  </a:lnTo>
                  <a:lnTo>
                    <a:pt x="159131" y="187401"/>
                  </a:lnTo>
                  <a:lnTo>
                    <a:pt x="159131" y="148285"/>
                  </a:lnTo>
                  <a:lnTo>
                    <a:pt x="141744" y="130429"/>
                  </a:lnTo>
                  <a:lnTo>
                    <a:pt x="141135" y="129413"/>
                  </a:lnTo>
                  <a:lnTo>
                    <a:pt x="124790" y="100774"/>
                  </a:lnTo>
                  <a:lnTo>
                    <a:pt x="117119" y="68199"/>
                  </a:lnTo>
                  <a:lnTo>
                    <a:pt x="117030" y="67830"/>
                  </a:lnTo>
                  <a:lnTo>
                    <a:pt x="119926" y="32651"/>
                  </a:lnTo>
                  <a:lnTo>
                    <a:pt x="133299" y="60718"/>
                  </a:lnTo>
                  <a:lnTo>
                    <a:pt x="150075" y="84416"/>
                  </a:lnTo>
                  <a:lnTo>
                    <a:pt x="171958" y="103581"/>
                  </a:lnTo>
                  <a:lnTo>
                    <a:pt x="200621" y="118046"/>
                  </a:lnTo>
                  <a:lnTo>
                    <a:pt x="200621" y="98704"/>
                  </a:lnTo>
                  <a:lnTo>
                    <a:pt x="170840" y="83477"/>
                  </a:lnTo>
                  <a:lnTo>
                    <a:pt x="144018" y="48069"/>
                  </a:lnTo>
                  <a:lnTo>
                    <a:pt x="137668" y="32651"/>
                  </a:lnTo>
                  <a:lnTo>
                    <a:pt x="130683" y="15544"/>
                  </a:lnTo>
                  <a:lnTo>
                    <a:pt x="122885" y="0"/>
                  </a:lnTo>
                  <a:lnTo>
                    <a:pt x="122707" y="0"/>
                  </a:lnTo>
                  <a:lnTo>
                    <a:pt x="109905" y="11658"/>
                  </a:lnTo>
                  <a:lnTo>
                    <a:pt x="102196" y="48069"/>
                  </a:lnTo>
                  <a:lnTo>
                    <a:pt x="108445" y="97078"/>
                  </a:lnTo>
                  <a:lnTo>
                    <a:pt x="108521" y="97688"/>
                  </a:lnTo>
                  <a:lnTo>
                    <a:pt x="137668" y="149098"/>
                  </a:lnTo>
                  <a:lnTo>
                    <a:pt x="98539" y="138874"/>
                  </a:lnTo>
                  <a:lnTo>
                    <a:pt x="61950" y="139763"/>
                  </a:lnTo>
                  <a:lnTo>
                    <a:pt x="32118" y="151104"/>
                  </a:lnTo>
                  <a:lnTo>
                    <a:pt x="28727" y="152425"/>
                  </a:lnTo>
                  <a:lnTo>
                    <a:pt x="0" y="177215"/>
                  </a:lnTo>
                  <a:lnTo>
                    <a:pt x="23177" y="217195"/>
                  </a:lnTo>
                  <a:lnTo>
                    <a:pt x="57835" y="244195"/>
                  </a:lnTo>
                  <a:lnTo>
                    <a:pt x="57975" y="244195"/>
                  </a:lnTo>
                  <a:lnTo>
                    <a:pt x="100279" y="254546"/>
                  </a:lnTo>
                  <a:lnTo>
                    <a:pt x="147116" y="244894"/>
                  </a:lnTo>
                  <a:lnTo>
                    <a:pt x="157149" y="300062"/>
                  </a:lnTo>
                  <a:lnTo>
                    <a:pt x="175653" y="352386"/>
                  </a:lnTo>
                  <a:lnTo>
                    <a:pt x="192557" y="400507"/>
                  </a:lnTo>
                  <a:lnTo>
                    <a:pt x="197726" y="443077"/>
                  </a:lnTo>
                  <a:lnTo>
                    <a:pt x="196811" y="466115"/>
                  </a:lnTo>
                  <a:lnTo>
                    <a:pt x="200672" y="486892"/>
                  </a:lnTo>
                  <a:lnTo>
                    <a:pt x="209283" y="499313"/>
                  </a:lnTo>
                  <a:lnTo>
                    <a:pt x="212115" y="503377"/>
                  </a:lnTo>
                  <a:lnTo>
                    <a:pt x="233730" y="513410"/>
                  </a:lnTo>
                  <a:lnTo>
                    <a:pt x="249224" y="525856"/>
                  </a:lnTo>
                  <a:lnTo>
                    <a:pt x="267589" y="534517"/>
                  </a:lnTo>
                  <a:lnTo>
                    <a:pt x="287858" y="539089"/>
                  </a:lnTo>
                  <a:lnTo>
                    <a:pt x="309067" y="539242"/>
                  </a:lnTo>
                  <a:lnTo>
                    <a:pt x="326199" y="538162"/>
                  </a:lnTo>
                  <a:lnTo>
                    <a:pt x="342671" y="534009"/>
                  </a:lnTo>
                  <a:lnTo>
                    <a:pt x="357276" y="526427"/>
                  </a:lnTo>
                  <a:lnTo>
                    <a:pt x="358267" y="525449"/>
                  </a:lnTo>
                  <a:lnTo>
                    <a:pt x="368846" y="515035"/>
                  </a:lnTo>
                  <a:lnTo>
                    <a:pt x="392112" y="506310"/>
                  </a:lnTo>
                  <a:lnTo>
                    <a:pt x="394550" y="503377"/>
                  </a:lnTo>
                  <a:lnTo>
                    <a:pt x="397891" y="499313"/>
                  </a:lnTo>
                  <a:lnTo>
                    <a:pt x="405333" y="490321"/>
                  </a:lnTo>
                  <a:lnTo>
                    <a:pt x="410603" y="469138"/>
                  </a:lnTo>
                  <a:lnTo>
                    <a:pt x="409917" y="444969"/>
                  </a:lnTo>
                  <a:lnTo>
                    <a:pt x="413423" y="414388"/>
                  </a:lnTo>
                  <a:lnTo>
                    <a:pt x="414947" y="401078"/>
                  </a:lnTo>
                  <a:lnTo>
                    <a:pt x="432231" y="351472"/>
                  </a:lnTo>
                  <a:lnTo>
                    <a:pt x="450646" y="298411"/>
                  </a:lnTo>
                  <a:lnTo>
                    <a:pt x="458927" y="245110"/>
                  </a:lnTo>
                  <a:lnTo>
                    <a:pt x="458965" y="244894"/>
                  </a:lnTo>
                  <a:lnTo>
                    <a:pt x="459066" y="244195"/>
                  </a:lnTo>
                  <a:lnTo>
                    <a:pt x="493649" y="253949"/>
                  </a:lnTo>
                  <a:lnTo>
                    <a:pt x="526249" y="252361"/>
                  </a:lnTo>
                  <a:lnTo>
                    <a:pt x="546176" y="244195"/>
                  </a:lnTo>
                  <a:lnTo>
                    <a:pt x="555688" y="240296"/>
                  </a:lnTo>
                  <a:lnTo>
                    <a:pt x="556679" y="239433"/>
                  </a:lnTo>
                  <a:lnTo>
                    <a:pt x="580771" y="218579"/>
                  </a:lnTo>
                  <a:lnTo>
                    <a:pt x="606526" y="177952"/>
                  </a:lnTo>
                  <a:lnTo>
                    <a:pt x="607060" y="176479"/>
                  </a:lnTo>
                  <a:close/>
                </a:path>
              </a:pathLst>
            </a:custGeom>
            <a:solidFill>
              <a:srgbClr val="00A6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0">
              <a:extLst>
                <a:ext uri="{FF2B5EF4-FFF2-40B4-BE49-F238E27FC236}">
                  <a16:creationId xmlns:a16="http://schemas.microsoft.com/office/drawing/2014/main" id="{69EE28C6-8513-1511-46A6-F81777C0DCA2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022408" y="1438978"/>
              <a:ext cx="614199" cy="494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00258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7D1B1-B73E-BD49-3B1A-9C66FA3B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D18C950-0F40-327B-1FD3-8E0D0F7BFE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9000">
                <a:srgbClr val="1B4383"/>
              </a:gs>
              <a:gs pos="100000">
                <a:srgbClr val="41A3D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7150DB-D00B-33B6-1C2B-9F9A156B9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3" y="14449"/>
            <a:ext cx="4739640" cy="238572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951CBDD-2D98-EE44-8CDA-A760C9876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68" y="1229036"/>
            <a:ext cx="8044280" cy="542183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139581BC-E84E-28F0-21D3-46B925EF4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136" y="322865"/>
            <a:ext cx="5390105" cy="307549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122CC71-3F2A-E8D4-B763-FD9E6D82B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68" y="37530"/>
            <a:ext cx="3022129" cy="190871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BA02308-FB1D-85CE-E010-2F2EAA201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0" y="3529202"/>
            <a:ext cx="5390105" cy="307549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D4BA429-8414-CAFF-0225-5842934FF6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12" y="3243867"/>
            <a:ext cx="3022129" cy="1908713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6CE4F3-B9EE-7EF5-B636-93E7280FB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3469825"/>
            <a:ext cx="5390105" cy="307549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C805BB4-2799-A9B7-AC8C-91D4F7835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6" y="3184490"/>
            <a:ext cx="3022129" cy="1908713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9E7AF8E1-F25E-4FD4-991B-19C3491E16EC}"/>
              </a:ext>
            </a:extLst>
          </p:cNvPr>
          <p:cNvSpPr txBox="1"/>
          <p:nvPr/>
        </p:nvSpPr>
        <p:spPr>
          <a:xfrm>
            <a:off x="7705535" y="4823968"/>
            <a:ext cx="3672471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100">
                <a:ea typeface="+mn-lt"/>
                <a:cs typeface="+mn-lt"/>
              </a:rPr>
              <a:t>"A Agrishow é muito importante para o agronegócio brasileiro, pois permite acompanhar todas as tecnologias (..). É um evento muito interessante, com bastante networking e troca de informações. O agronegócio é fortemente impactado pela feira, que hoje é a maior da América Latina."</a:t>
            </a:r>
            <a:endParaRPr lang="pt-BR"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8A03508-094A-8906-A139-6F311CB84D8D}"/>
              </a:ext>
            </a:extLst>
          </p:cNvPr>
          <p:cNvSpPr txBox="1"/>
          <p:nvPr/>
        </p:nvSpPr>
        <p:spPr>
          <a:xfrm>
            <a:off x="478930" y="622536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DEPOIMENTOS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VISITANTES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1904665-0608-0123-F7A4-7B95211E1CF5}"/>
              </a:ext>
            </a:extLst>
          </p:cNvPr>
          <p:cNvSpPr txBox="1"/>
          <p:nvPr/>
        </p:nvSpPr>
        <p:spPr>
          <a:xfrm>
            <a:off x="1691919" y="4940631"/>
            <a:ext cx="3617190" cy="8746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pt-BR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"A feira supriu todas as expectativas. Fechamos muitos negócios e foi muito boa este ano. A expectativa para o ano que vem é ainda melhor. Com certeza estaremos aqui novamente."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3D0D80C-083B-18C6-0EFA-786005DF73E4}"/>
              </a:ext>
            </a:extLst>
          </p:cNvPr>
          <p:cNvSpPr txBox="1"/>
          <p:nvPr/>
        </p:nvSpPr>
        <p:spPr>
          <a:xfrm>
            <a:off x="929078" y="3695945"/>
            <a:ext cx="199505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Eduardo 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Palmares do Sul, RS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06998BD0-5AD8-1319-D663-82FD88345B8C}"/>
              </a:ext>
            </a:extLst>
          </p:cNvPr>
          <p:cNvSpPr txBox="1"/>
          <p:nvPr/>
        </p:nvSpPr>
        <p:spPr>
          <a:xfrm>
            <a:off x="5309109" y="622536"/>
            <a:ext cx="199505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Maycon Douglas </a:t>
            </a:r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Itapira, MG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FC9A9F18-489C-A51E-5A0B-8BD41E3BE476}"/>
              </a:ext>
            </a:extLst>
          </p:cNvPr>
          <p:cNvSpPr txBox="1"/>
          <p:nvPr/>
        </p:nvSpPr>
        <p:spPr>
          <a:xfrm>
            <a:off x="6000273" y="1608476"/>
            <a:ext cx="341052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"Estávamos buscando melhorias na agricultura, e a Agrishow é uma dessas oportunidades. É a chave para acompanhar os lançamentos e as tecnologias desenvolvidas, o que nos ajuda bastante no campo. Estamos muito satisfeitos em realizar essa compra."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FE2E2E2-9B07-4BA2-A93C-5E92B0765E49}"/>
              </a:ext>
            </a:extLst>
          </p:cNvPr>
          <p:cNvSpPr txBox="1"/>
          <p:nvPr/>
        </p:nvSpPr>
        <p:spPr>
          <a:xfrm>
            <a:off x="7017239" y="3695945"/>
            <a:ext cx="199505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Paulo Henrique Borges Fernandes </a:t>
            </a:r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 Cn" panose="02000000000000000000" pitchFamily="2" charset="0"/>
                <a:cs typeface="Roboto Cn" panose="02000000000000000000" pitchFamily="2" charset="0"/>
              </a:rPr>
              <a:t>Patrocínio, MG</a:t>
            </a:r>
          </a:p>
        </p:txBody>
      </p:sp>
    </p:spTree>
    <p:extLst>
      <p:ext uri="{BB962C8B-B14F-4D97-AF65-F5344CB8AC3E}">
        <p14:creationId xmlns:p14="http://schemas.microsoft.com/office/powerpoint/2010/main" val="287614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FBEFC-8BF8-6EE5-95E9-571B3F1A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5AC02188-9F92-6F5E-876D-5E68D10E05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9000">
                <a:srgbClr val="1B4383"/>
              </a:gs>
              <a:gs pos="100000">
                <a:srgbClr val="41A3D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5F7FDF1-E960-D5CA-4548-79694FB33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3" y="14449"/>
            <a:ext cx="4739640" cy="238572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F906E58-B8DA-2CDC-7885-CE6B50258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68" y="1229036"/>
            <a:ext cx="8044280" cy="542183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783E025-5D1D-6E39-0EC3-EC7275F16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136" y="322865"/>
            <a:ext cx="5390105" cy="30754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E9835DA-446A-F070-6EA9-2E6D1E5AFA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68" y="37530"/>
            <a:ext cx="3022129" cy="19087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77245F5-E0FC-C473-04A5-C491C48CB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0" y="3529202"/>
            <a:ext cx="5390105" cy="307549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3A5C285-A419-A5F5-848B-FD1D01A8A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12" y="3243867"/>
            <a:ext cx="3022129" cy="190871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71C4B2A-C343-0D9C-9A2E-6C51FBA53A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4" y="3469825"/>
            <a:ext cx="5390105" cy="307549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95E25CB-EEA2-9A95-1AD0-F0A0B3B97C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6" y="3184490"/>
            <a:ext cx="3022129" cy="1908713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2B0F5D55-6207-B77A-8528-964F858D92C2}"/>
              </a:ext>
            </a:extLst>
          </p:cNvPr>
          <p:cNvSpPr txBox="1"/>
          <p:nvPr/>
        </p:nvSpPr>
        <p:spPr>
          <a:xfrm>
            <a:off x="7574561" y="4823968"/>
            <a:ext cx="3672471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200">
                <a:ea typeface="+mn-lt"/>
                <a:cs typeface="+mn-lt"/>
              </a:rPr>
              <a:t>"</a:t>
            </a:r>
            <a:r>
              <a:rPr lang="pt-BR" sz="1200"/>
              <a:t>O impacto da Agrishow para a Imdepa é bastante grande, não só pelos negócios que acontecem aqui na feira. Revendas do Brasil inteiro vêm visitar o nosso estande, então fechamos muitos negócios aqui. E, sem dúvida, é muito importante para fortalecer a marca Imdepa, além de dar visibilidade aos nossos produtos e parceiros</a:t>
            </a:r>
            <a:r>
              <a:rPr lang="pt-BR" sz="1200">
                <a:ea typeface="+mn-lt"/>
                <a:cs typeface="+mn-lt"/>
              </a:rPr>
              <a:t>."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D91CE8-72A4-B3B8-E5F0-17F1C240E9B8}"/>
              </a:ext>
            </a:extLst>
          </p:cNvPr>
          <p:cNvSpPr txBox="1"/>
          <p:nvPr/>
        </p:nvSpPr>
        <p:spPr>
          <a:xfrm>
            <a:off x="478930" y="622536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DEPOIMENTOS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EXPOSITORES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ECBAA99C-324B-FAC1-07DF-364EECE07232}"/>
              </a:ext>
            </a:extLst>
          </p:cNvPr>
          <p:cNvSpPr txBox="1"/>
          <p:nvPr/>
        </p:nvSpPr>
        <p:spPr>
          <a:xfrm>
            <a:off x="1491342" y="4732816"/>
            <a:ext cx="3907971" cy="14080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95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</a:t>
            </a:r>
            <a:r>
              <a:rPr lang="pt-BR" sz="950" dirty="0">
                <a:ea typeface="Calibri"/>
                <a:cs typeface="Calibri"/>
              </a:rPr>
              <a:t>Estamos muito felizes este ano. Tínhamos um </a:t>
            </a:r>
            <a:br>
              <a:rPr lang="pt-BR" sz="950" dirty="0">
                <a:ea typeface="Calibri"/>
                <a:cs typeface="Calibri"/>
              </a:rPr>
            </a:br>
            <a:r>
              <a:rPr lang="pt-BR" sz="950" dirty="0">
                <a:ea typeface="Calibri"/>
                <a:cs typeface="Calibri"/>
              </a:rPr>
              <a:t>objetivo e conseguimos alcançar. Recebemos muitas visitas qualificadas. Percebemos que o público vem conhecer nossos produtos, e estamos apresentando soluções interessantes.</a:t>
            </a:r>
          </a:p>
          <a:p>
            <a:pPr algn="ctr"/>
            <a:r>
              <a:rPr lang="pt-BR" sz="950" dirty="0">
                <a:ea typeface="Calibri"/>
                <a:cs typeface="Calibri"/>
              </a:rPr>
              <a:t>Quando recebemos visitas qualificadas, de pessoas que realmente são os decisores das empresas, elas vêm com demandas e necessidades específicas. Conseguimos atender às necessidades de cada produtor e empresa, e até mesmo de outros expositores presentes na feira.</a:t>
            </a:r>
          </a:p>
          <a:p>
            <a:pPr algn="ctr"/>
            <a:r>
              <a:rPr lang="pt-BR" sz="950" dirty="0">
                <a:ea typeface="Calibri"/>
                <a:cs typeface="Calibri"/>
              </a:rPr>
              <a:t>Valeu a pena, e esperamos estar aqui novamente no próximo ano </a:t>
            </a:r>
            <a:r>
              <a:rPr lang="pt-BR" sz="95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E9A1CC8-CAC7-8D77-9D95-17659899BD44}"/>
              </a:ext>
            </a:extLst>
          </p:cNvPr>
          <p:cNvSpPr txBox="1"/>
          <p:nvPr/>
        </p:nvSpPr>
        <p:spPr>
          <a:xfrm>
            <a:off x="1143000" y="3577195"/>
            <a:ext cx="1781133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ondensed" panose="02000000000000000000" pitchFamily="2" charset="0"/>
              </a:rPr>
              <a:t>Ronaldo Mazoni </a:t>
            </a:r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n" panose="02000000000000000000" pitchFamily="2" charset="0"/>
              </a:rPr>
              <a:t>Expositor da Okubo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F60C9C4E-EF3E-CBB0-A2B6-3064CE67678B}"/>
              </a:ext>
            </a:extLst>
          </p:cNvPr>
          <p:cNvSpPr txBox="1"/>
          <p:nvPr/>
        </p:nvSpPr>
        <p:spPr>
          <a:xfrm>
            <a:off x="5309109" y="475871"/>
            <a:ext cx="199505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ondensed" panose="02000000000000000000" pitchFamily="2" charset="0"/>
              </a:rPr>
              <a:t>Diego Moura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n" panose="02000000000000000000" pitchFamily="2" charset="0"/>
              </a:rPr>
              <a:t>Expositor da </a:t>
            </a:r>
            <a:r>
              <a:rPr lang="pt-BR" sz="1600" dirty="0" err="1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n" panose="02000000000000000000" pitchFamily="2" charset="0"/>
              </a:rPr>
              <a:t>FertiSystema</a:t>
            </a:r>
            <a:endParaRPr lang="pt-BR" sz="1600" dirty="0">
              <a:solidFill>
                <a:schemeClr val="bg1"/>
              </a:solidFill>
              <a:latin typeface="Aptos" panose="020B0004020202020204" pitchFamily="34" charset="0"/>
              <a:ea typeface="Roboto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5F663E5D-68F5-21B9-AEDF-E891B13A4685}"/>
              </a:ext>
            </a:extLst>
          </p:cNvPr>
          <p:cNvSpPr txBox="1"/>
          <p:nvPr/>
        </p:nvSpPr>
        <p:spPr>
          <a:xfrm>
            <a:off x="6000273" y="1608476"/>
            <a:ext cx="3410524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</a:t>
            </a:r>
            <a:r>
              <a:rPr lang="pt-BR" sz="1200" dirty="0"/>
              <a:t>Para nós, da </a:t>
            </a:r>
            <a:r>
              <a:rPr lang="pt-BR" sz="1200" dirty="0" err="1"/>
              <a:t>FertiSystem</a:t>
            </a:r>
            <a:r>
              <a:rPr lang="pt-BR" sz="1200" dirty="0"/>
              <a:t>, a Agrishow é onde recebemos um público diferente do de outras feiras, porque aqui recebemos visitantes de fora do Brasil. Vêm muitas pessoas da América Latina e dos Estados Unidos, que são mercados muito importantes e nos quais a empresa está fazendo esse movimento de expansão. </a:t>
            </a:r>
            <a:r>
              <a:rPr lang="pt-BR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"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5A3E4D4-101C-6809-1FD3-E677142AF460}"/>
              </a:ext>
            </a:extLst>
          </p:cNvPr>
          <p:cNvSpPr txBox="1"/>
          <p:nvPr/>
        </p:nvSpPr>
        <p:spPr>
          <a:xfrm>
            <a:off x="7017239" y="3695945"/>
            <a:ext cx="199505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ondensed" panose="02000000000000000000" pitchFamily="2" charset="0"/>
              </a:rPr>
              <a:t>Rafael </a:t>
            </a:r>
            <a:r>
              <a:rPr lang="pt-BR" sz="1600" dirty="0" err="1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ondensed" panose="02000000000000000000" pitchFamily="2" charset="0"/>
              </a:rPr>
              <a:t>Gradin</a:t>
            </a:r>
            <a:endParaRPr lang="pt-BR" sz="1600" dirty="0">
              <a:solidFill>
                <a:schemeClr val="bg1"/>
              </a:solidFill>
              <a:latin typeface="Aptos" panose="020B0004020202020204" pitchFamily="34" charset="0"/>
              <a:ea typeface="Roboto" panose="02000000000000000000" pitchFamily="2" charset="0"/>
              <a:cs typeface="Roboto Condensed" panose="02000000000000000000" pitchFamily="2" charset="0"/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n" panose="02000000000000000000" pitchFamily="2" charset="0"/>
              </a:rPr>
              <a:t>Expositor da </a:t>
            </a:r>
            <a:r>
              <a:rPr lang="pt-BR" sz="1600" dirty="0" err="1">
                <a:solidFill>
                  <a:schemeClr val="bg1"/>
                </a:solidFill>
                <a:latin typeface="Aptos" panose="020B0004020202020204" pitchFamily="34" charset="0"/>
                <a:ea typeface="Roboto" panose="02000000000000000000" pitchFamily="2" charset="0"/>
                <a:cs typeface="Roboto Cn" panose="02000000000000000000" pitchFamily="2" charset="0"/>
              </a:rPr>
              <a:t>Imdepa</a:t>
            </a:r>
            <a:endParaRPr lang="pt-BR" sz="1600" dirty="0">
              <a:solidFill>
                <a:schemeClr val="bg1"/>
              </a:solidFill>
              <a:latin typeface="Aptos" panose="020B0004020202020204" pitchFamily="34" charset="0"/>
              <a:ea typeface="Roboto" panose="02000000000000000000" pitchFamily="2" charset="0"/>
              <a:cs typeface="Roboto C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18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703EF737-6936-DD4E-D359-57E9BCB1127D}"/>
              </a:ext>
            </a:extLst>
          </p:cNvPr>
          <p:cNvSpPr/>
          <p:nvPr/>
        </p:nvSpPr>
        <p:spPr>
          <a:xfrm>
            <a:off x="0" y="0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E5D136C-75D7-99DF-BCB2-D2E886F24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" y="0"/>
            <a:ext cx="5320407" cy="2713849"/>
          </a:xfrm>
          <a:prstGeom prst="rect">
            <a:avLst/>
          </a:prstGeom>
        </p:spPr>
      </p:pic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EFACF187-162F-337C-8D54-2DB3F766492E}"/>
              </a:ext>
            </a:extLst>
          </p:cNvPr>
          <p:cNvSpPr/>
          <p:nvPr/>
        </p:nvSpPr>
        <p:spPr>
          <a:xfrm>
            <a:off x="806264" y="5579508"/>
            <a:ext cx="6328936" cy="717306"/>
          </a:xfrm>
          <a:prstGeom prst="roundRect">
            <a:avLst>
              <a:gd name="adj" fmla="val 222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30D5CCF-5A81-6BBA-1C04-E2B6D7658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33" y="-3928"/>
            <a:ext cx="5320406" cy="343292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BDAB356-B5E1-BBB8-85BC-891BE075CD47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97A0129-7386-413C-820F-85CF2DED1E6E}"/>
              </a:ext>
            </a:extLst>
          </p:cNvPr>
          <p:cNvSpPr txBox="1"/>
          <p:nvPr/>
        </p:nvSpPr>
        <p:spPr>
          <a:xfrm>
            <a:off x="668757" y="2378990"/>
            <a:ext cx="6651533" cy="3451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Impulsionando a transformação digital no campo, o Agrishow </a:t>
            </a:r>
            <a:r>
              <a:rPr lang="pt-BR" sz="14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Labs</a:t>
            </a: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trouxe uma grade com mais de 20 horas de conteúdo gratuito e inédito. Ao todo, mais de 50 especialistas subiram ao palco para debater as macrotendências e os insights que estão redesenhando a realidade do setor na América Latina.</a:t>
            </a:r>
            <a:endParaRPr lang="pt-BR" dirty="0">
              <a:solidFill>
                <a:srgbClr val="002060"/>
              </a:solidFill>
              <a:latin typeface="Aptos" panose="020B0004020202020204" pitchFamily="34" charset="0"/>
              <a:ea typeface="Roboto"/>
              <a:cs typeface="Roboto"/>
            </a:endParaRPr>
          </a:p>
          <a:p>
            <a:pPr>
              <a:lnSpc>
                <a:spcPts val="2160"/>
              </a:lnSpc>
            </a:pPr>
            <a:endParaRPr lang="pt-BR" sz="5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60"/>
              </a:lnSpc>
            </a:pP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O espaço também serviu como a plataforma ideal de geração de negócios e parcerias estratégicas, reunindo mais de 70 startups que demonstraram suas tecnologias disruptivas ao mercado. Em uma atmosfera dinâmica e focada em interatividade, o ecossistema de inovação se conectou diretamente aos produtores em busca de soluções de alta performance e um networking qualificado.</a:t>
            </a:r>
            <a:endParaRPr lang="pt-BR" dirty="0">
              <a:solidFill>
                <a:srgbClr val="002060"/>
              </a:solidFill>
              <a:latin typeface="Aptos" panose="020B0004020202020204" pitchFamily="34" charset="0"/>
              <a:ea typeface="Roboto"/>
              <a:cs typeface="Roboto"/>
            </a:endParaRPr>
          </a:p>
          <a:p>
            <a:pPr>
              <a:lnSpc>
                <a:spcPts val="2160"/>
              </a:lnSpc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60"/>
              </a:lnSpc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2A5781-024A-C5D5-ABF1-A2D2AB0F3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249" y="5744151"/>
            <a:ext cx="6104006" cy="51948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883E497-E2FB-40A9-A7D8-706CDB40C9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39" y="1190664"/>
            <a:ext cx="4965700" cy="56642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9D31BD0-3EAE-6B3B-59DB-FA84F0F313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417" y="166912"/>
            <a:ext cx="3298610" cy="12838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0E1E9C7-AC44-683D-C845-BCB82B526FA2}"/>
              </a:ext>
            </a:extLst>
          </p:cNvPr>
          <p:cNvSpPr txBox="1"/>
          <p:nvPr/>
        </p:nvSpPr>
        <p:spPr>
          <a:xfrm>
            <a:off x="1148634" y="5264265"/>
            <a:ext cx="1393823" cy="33233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ts val="2180"/>
              </a:lnSpc>
            </a:pPr>
            <a:r>
              <a:rPr lang="pt-BR" sz="600" b="1" i="1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PATROCINADOR MASTER</a:t>
            </a:r>
            <a:endParaRPr lang="pt-BR" sz="600" b="1" i="1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B70086-DB97-8A91-46F2-25DC4039C5B5}"/>
              </a:ext>
            </a:extLst>
          </p:cNvPr>
          <p:cNvSpPr txBox="1"/>
          <p:nvPr/>
        </p:nvSpPr>
        <p:spPr>
          <a:xfrm>
            <a:off x="4278651" y="5267824"/>
            <a:ext cx="1393822" cy="32521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ts val="2180"/>
              </a:lnSpc>
            </a:pPr>
            <a:r>
              <a:rPr lang="pt-BR" sz="600" b="1" i="1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HUB INOVAÇÃO PARCEIRO</a:t>
            </a:r>
            <a:endParaRPr lang="pt-BR" sz="600" b="1" i="1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2375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88752-83A3-A69A-6821-5EE4D956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40B7194-FC42-4829-7C75-7F8653740C33}"/>
              </a:ext>
            </a:extLst>
          </p:cNvPr>
          <p:cNvSpPr/>
          <p:nvPr/>
        </p:nvSpPr>
        <p:spPr>
          <a:xfrm>
            <a:off x="0" y="0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53E225-646B-9B4E-813A-75F7BABE2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" y="0"/>
            <a:ext cx="5320407" cy="2713849"/>
          </a:xfrm>
          <a:prstGeom prst="rect">
            <a:avLst/>
          </a:prstGeom>
        </p:spPr>
      </p:pic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31DC6529-F90A-5A37-7DDA-70AA1EBC21F5}"/>
              </a:ext>
            </a:extLst>
          </p:cNvPr>
          <p:cNvSpPr/>
          <p:nvPr/>
        </p:nvSpPr>
        <p:spPr>
          <a:xfrm>
            <a:off x="806264" y="5572800"/>
            <a:ext cx="6328936" cy="900000"/>
          </a:xfrm>
          <a:prstGeom prst="roundRect">
            <a:avLst>
              <a:gd name="adj" fmla="val 222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21C06E-BFD6-7261-6A43-B12518E5F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33" y="-3928"/>
            <a:ext cx="5320406" cy="343292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B6EBD19-8DEE-E746-0094-CAF14D83FF9C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47D9E9D-86A3-F100-B85F-E621AE0B594E}"/>
              </a:ext>
            </a:extLst>
          </p:cNvPr>
          <p:cNvSpPr txBox="1"/>
          <p:nvPr/>
        </p:nvSpPr>
        <p:spPr>
          <a:xfrm>
            <a:off x="645184" y="2516568"/>
            <a:ext cx="6828667" cy="3451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180"/>
              </a:lnSpc>
            </a:pP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AGRISHOW PRA ELAS – A LIDERANÇA FEMININA EM FOCO</a:t>
            </a:r>
          </a:p>
          <a:p>
            <a:pPr>
              <a:lnSpc>
                <a:spcPts val="2180"/>
              </a:lnSpc>
              <a:buNone/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80"/>
              </a:lnSpc>
            </a:pP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O Agrishow Pra Elas destaca-se como o palco definitivo do protagonismo feminino no setor, evidenciando a força das mulheres que lideram a governança de propriedades, comandam operações técnicas e ditam os novos rumos do mercado. </a:t>
            </a:r>
          </a:p>
          <a:p>
            <a:pPr>
              <a:lnSpc>
                <a:spcPts val="2180"/>
              </a:lnSpc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80"/>
              </a:lnSpc>
            </a:pPr>
            <a:r>
              <a:rPr lang="pt-BR" sz="14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 iniciativa ofereceu uma programação exclusiva com 13 horas de conteúdo gratuito, reunindo mais de 20 especialistas nacionais de peso para debates e trocas de experiências que inspiram a evolução setorial.</a:t>
            </a:r>
          </a:p>
          <a:p>
            <a:pPr>
              <a:lnSpc>
                <a:spcPts val="2180"/>
              </a:lnSpc>
            </a:pPr>
            <a:endParaRPr lang="pt-BR" sz="1400" dirty="0">
              <a:solidFill>
                <a:srgbClr val="002060"/>
              </a:solidFill>
              <a:highlight>
                <a:srgbClr val="FAF7F0"/>
              </a:highlight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80"/>
              </a:lnSpc>
              <a:buNone/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2180"/>
              </a:lnSpc>
            </a:pPr>
            <a:endParaRPr lang="pt-BR" sz="1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5EF1F04-F362-26FD-C4E1-CBD11A7DE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6036" y="5686641"/>
            <a:ext cx="2608710" cy="71370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1D4B011-B357-FCDB-ECB2-D1A90BF3F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1057" y="83130"/>
            <a:ext cx="3062258" cy="178420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B944383-C2B0-369B-7EAE-45BB3624D0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4684" y="1176809"/>
            <a:ext cx="4887759" cy="56642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419416-44FF-139A-F813-BD791794F8A2}"/>
              </a:ext>
            </a:extLst>
          </p:cNvPr>
          <p:cNvSpPr txBox="1"/>
          <p:nvPr/>
        </p:nvSpPr>
        <p:spPr>
          <a:xfrm>
            <a:off x="2042428" y="5243245"/>
            <a:ext cx="1393823" cy="33233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ts val="2180"/>
              </a:lnSpc>
            </a:pPr>
            <a:r>
              <a:rPr lang="pt-BR" sz="600" b="1" i="1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PATROCINADOR MASTER</a:t>
            </a:r>
            <a:endParaRPr lang="pt-BR" sz="600" b="1" i="1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546139C-5853-8B98-4E1A-8491FBDB02DE}"/>
              </a:ext>
            </a:extLst>
          </p:cNvPr>
          <p:cNvSpPr txBox="1"/>
          <p:nvPr/>
        </p:nvSpPr>
        <p:spPr>
          <a:xfrm>
            <a:off x="3823422" y="5243245"/>
            <a:ext cx="1494184" cy="332335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>
              <a:lnSpc>
                <a:spcPts val="2180"/>
              </a:lnSpc>
            </a:pPr>
            <a:r>
              <a:rPr lang="pt-BR" sz="600" b="1" i="1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PATROCINADOR PREMIUM</a:t>
            </a:r>
            <a:endParaRPr lang="pt-BR" sz="600" b="1" i="1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5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9D655938-8FAD-6195-4B76-CFEA75C69141}"/>
              </a:ext>
            </a:extLst>
          </p:cNvPr>
          <p:cNvSpPr/>
          <p:nvPr/>
        </p:nvSpPr>
        <p:spPr>
          <a:xfrm>
            <a:off x="0" y="0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B9080ED-5F87-E05D-27E1-BD9059916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" y="0"/>
            <a:ext cx="5320407" cy="271384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B84231B-F066-A4D9-667D-3F6A8CF4A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33" y="-3928"/>
            <a:ext cx="5320406" cy="343292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0048249-C496-5E5F-6F01-128D8D37C107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DA8939C-B57E-4123-AFF6-E712656AED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0855" y="1176809"/>
            <a:ext cx="4726257" cy="56642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007E6C5-3865-376C-1BDC-B57B49E2D789}"/>
              </a:ext>
            </a:extLst>
          </p:cNvPr>
          <p:cNvSpPr txBox="1"/>
          <p:nvPr/>
        </p:nvSpPr>
        <p:spPr>
          <a:xfrm>
            <a:off x="569277" y="2546418"/>
            <a:ext cx="6898323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dirty="0">
                <a:solidFill>
                  <a:srgbClr val="002060"/>
                </a:solidFill>
              </a:rPr>
              <a:t>O </a:t>
            </a:r>
            <a:r>
              <a:rPr lang="pt-BR" sz="1600" b="1" dirty="0">
                <a:solidFill>
                  <a:srgbClr val="002060"/>
                </a:solidFill>
              </a:rPr>
              <a:t>Pavilhão dos Artesanais </a:t>
            </a:r>
            <a:r>
              <a:rPr lang="pt-BR" sz="1600" dirty="0">
                <a:solidFill>
                  <a:srgbClr val="002060"/>
                </a:solidFill>
              </a:rPr>
              <a:t>destaca a excelência da agricultura familiar e das pequenas agroindústrias, reunindo mais de 90 produtores. O espaço proporciona uma experiência completa, com degustação e venda de produtos como queijos, cafés, méis florais, azeites premium, doces, embutidos e muito mais.</a:t>
            </a:r>
          </a:p>
          <a:p>
            <a:endParaRPr lang="pt-BR" sz="1600" dirty="0">
              <a:solidFill>
                <a:srgbClr val="002060"/>
              </a:solidFill>
            </a:endParaRPr>
          </a:p>
          <a:p>
            <a:r>
              <a:rPr lang="pt-BR" sz="1600" dirty="0">
                <a:solidFill>
                  <a:srgbClr val="002060"/>
                </a:solidFill>
              </a:rPr>
              <a:t>Além de valorizar a identidade regional e a tradição rural paulista, o pavilhão conecta produtores e consumidores, impulsiona negócios e promove iniciativas de formalização, assistência técnica e acesso a crédito. O espaço já movimenta milhões em negócios e, a cada edição, espera-se um aumento no fluxo de visitantes e na comercialização.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794E6D-7FB3-177E-1F33-40FE22BF5C47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5BEF12-7715-1662-65D9-BF2FDB94A522}"/>
              </a:ext>
            </a:extLst>
          </p:cNvPr>
          <p:cNvSpPr/>
          <p:nvPr/>
        </p:nvSpPr>
        <p:spPr>
          <a:xfrm>
            <a:off x="8055429" y="239486"/>
            <a:ext cx="2090057" cy="1426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92D22-931A-3907-F38A-52B31DCCFCBE}"/>
              </a:ext>
            </a:extLst>
          </p:cNvPr>
          <p:cNvSpPr/>
          <p:nvPr/>
        </p:nvSpPr>
        <p:spPr>
          <a:xfrm>
            <a:off x="8684079" y="87086"/>
            <a:ext cx="2307771" cy="1426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C87EE-DC1D-7651-F5CE-5ABE78249FDC}"/>
              </a:ext>
            </a:extLst>
          </p:cNvPr>
          <p:cNvSpPr txBox="1"/>
          <p:nvPr/>
        </p:nvSpPr>
        <p:spPr>
          <a:xfrm>
            <a:off x="8069489" y="441235"/>
            <a:ext cx="32575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04999"/>
                </a:solidFill>
                <a:latin typeface="Aptos" panose="020B0004020202020204" pitchFamily="34" charset="0"/>
                <a:ea typeface="Roboto" panose="02000000000000000000" pitchFamily="2" charset="0"/>
              </a:rPr>
              <a:t>PAVILHÃO DOS </a:t>
            </a:r>
            <a:r>
              <a:rPr lang="pt-BR" sz="4000" b="1" dirty="0">
                <a:solidFill>
                  <a:srgbClr val="104999"/>
                </a:solidFill>
                <a:latin typeface="Aptos" panose="020B0004020202020204" pitchFamily="34" charset="0"/>
                <a:ea typeface="Roboto" panose="02000000000000000000" pitchFamily="2" charset="0"/>
              </a:rPr>
              <a:t>ARTESANAIS</a:t>
            </a:r>
          </a:p>
        </p:txBody>
      </p:sp>
    </p:spTree>
    <p:extLst>
      <p:ext uri="{BB962C8B-B14F-4D97-AF65-F5344CB8AC3E}">
        <p14:creationId xmlns:p14="http://schemas.microsoft.com/office/powerpoint/2010/main" val="423417742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BE6BB-1894-CE96-0AAD-664777E4E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7F06961D-ADAB-74DE-21CE-CB23C7D6F062}"/>
              </a:ext>
            </a:extLst>
          </p:cNvPr>
          <p:cNvSpPr/>
          <p:nvPr/>
        </p:nvSpPr>
        <p:spPr>
          <a:xfrm>
            <a:off x="0" y="15675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A53730B-6071-ACE3-F6CE-A08B9943F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" y="0"/>
            <a:ext cx="5320407" cy="271384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65C7C61-3E35-2103-6713-4DCA9CFCC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33" y="-3928"/>
            <a:ext cx="5320406" cy="343292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C1A3144-F3DE-0A75-E3F2-373BDB6246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0855" y="1195367"/>
            <a:ext cx="4726257" cy="562708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3A7030D-692B-285A-DE84-553C955E8F0E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46E2F71-047D-0A4F-E79D-2AF28BA18D46}"/>
              </a:ext>
            </a:extLst>
          </p:cNvPr>
          <p:cNvSpPr txBox="1"/>
          <p:nvPr/>
        </p:nvSpPr>
        <p:spPr>
          <a:xfrm>
            <a:off x="645184" y="2681858"/>
            <a:ext cx="6670016" cy="2047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O futuro da eficiência agrícola esteve em exibição com os mais recentes lançamentos em ferramentas digitais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automação. O público teve acesso direto a sistemas inteligentes de monitoramento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, softwares de gestão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estratégica, drones de alta precisão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dispositivos avançados de análise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solo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cultivo. Foram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soluções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sob medida apresentadas 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para </a:t>
            </a:r>
            <a:r>
              <a:rPr lang="pt-BR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elevar a produtividade, otimizar custos e transformar a tomada de decisão no dia a dia da atividade rural</a:t>
            </a:r>
            <a:r>
              <a:rPr lang="pt-BR" sz="16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pt-BR" sz="16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5875D19-12E5-679E-4E7A-10ED1BBD417D}"/>
              </a:ext>
            </a:extLst>
          </p:cNvPr>
          <p:cNvSpPr txBox="1"/>
          <p:nvPr/>
        </p:nvSpPr>
        <p:spPr>
          <a:xfrm>
            <a:off x="8075477" y="441235"/>
            <a:ext cx="3916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spc="-150" dirty="0">
                <a:solidFill>
                  <a:srgbClr val="104999"/>
                </a:solidFill>
                <a:latin typeface="Aptos" panose="020B0004020202020204" pitchFamily="34" charset="0"/>
                <a:ea typeface="Roboto" panose="02000000000000000000" pitchFamily="2" charset="0"/>
              </a:rPr>
              <a:t>ARENA DE</a:t>
            </a:r>
          </a:p>
          <a:p>
            <a:r>
              <a:rPr lang="pt-BR" sz="3600" b="1" spc="-150" dirty="0">
                <a:solidFill>
                  <a:srgbClr val="104999"/>
                </a:solidFill>
                <a:latin typeface="Aptos" panose="020B0004020202020204" pitchFamily="34" charset="0"/>
                <a:ea typeface="Roboto" panose="02000000000000000000" pitchFamily="2" charset="0"/>
              </a:rPr>
              <a:t>SOLUÇÕES AGRO</a:t>
            </a:r>
          </a:p>
        </p:txBody>
      </p:sp>
    </p:spTree>
    <p:extLst>
      <p:ext uri="{BB962C8B-B14F-4D97-AF65-F5344CB8AC3E}">
        <p14:creationId xmlns:p14="http://schemas.microsoft.com/office/powerpoint/2010/main" val="28878471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FC92F8B1-1FA4-5DD7-586C-D0076C57981C}"/>
              </a:ext>
            </a:extLst>
          </p:cNvPr>
          <p:cNvSpPr/>
          <p:nvPr/>
        </p:nvSpPr>
        <p:spPr>
          <a:xfrm>
            <a:off x="0" y="0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98969B-09D0-350E-2452-A69A39492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" y="0"/>
            <a:ext cx="5320407" cy="271384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55E6907-8FA3-B047-CDA6-3919E2A02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33" y="-3928"/>
            <a:ext cx="5320406" cy="34329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0413DCE-2F0D-359B-CFA6-60C482C03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0855" y="1347882"/>
            <a:ext cx="4726257" cy="551602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BF4C615-CE9A-C950-C087-5B6F09E81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3801" y="55411"/>
            <a:ext cx="3353534" cy="123611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0BB3CA7-4ADF-F18C-F889-02D0437945C3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ATRAÇÕES</a:t>
            </a:r>
          </a:p>
          <a:p>
            <a:pPr algn="ctr"/>
            <a:r>
              <a:rPr lang="pt-BR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2026</a:t>
            </a:r>
            <a:endParaRPr lang="en-US" sz="28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Roboto Cn" panose="02000000000000000000" pitchFamily="2" charset="0"/>
              <a:cs typeface="Roboto Cn" panose="02000000000000000000" pitchFamily="2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C5B4073-44C0-49E0-EA5C-57B6E91D4154}"/>
              </a:ext>
            </a:extLst>
          </p:cNvPr>
          <p:cNvSpPr txBox="1"/>
          <p:nvPr/>
        </p:nvSpPr>
        <p:spPr>
          <a:xfrm>
            <a:off x="742442" y="2617155"/>
            <a:ext cx="6496558" cy="15439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280"/>
              </a:lnSpc>
            </a:pP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Ambiente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encontros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conversas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interações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com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nosso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time de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embaixadores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influenciadores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digitais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que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vivem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o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verdade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compartilham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suas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rotinas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conhecimentos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com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nossa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 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audiência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 O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espaço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une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propicia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trocas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descontraídas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ricas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que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reverberam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dentro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da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feira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também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pelas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mídias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sociais</a:t>
            </a:r>
            <a:endParaRPr lang="en-US" sz="1600" dirty="0">
              <a:solidFill>
                <a:srgbClr val="002060"/>
              </a:solidFill>
              <a:latin typeface="Aptos" panose="020B0004020202020204" pitchFamily="34" charset="0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72174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F13FADF5-7139-9271-D2E9-12F5F227BE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56"/>
            <a:ext cx="5792106" cy="292839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1F796E-387F-63A3-D00D-AB5D1FED8842}"/>
              </a:ext>
            </a:extLst>
          </p:cNvPr>
          <p:cNvSpPr txBox="1"/>
          <p:nvPr/>
        </p:nvSpPr>
        <p:spPr>
          <a:xfrm>
            <a:off x="645184" y="496694"/>
            <a:ext cx="352170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MÍDIA E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DIVULGAÇÃO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7B6C530-5354-D6D4-0FA6-02F7D3B05B41}"/>
              </a:ext>
            </a:extLst>
          </p:cNvPr>
          <p:cNvSpPr txBox="1"/>
          <p:nvPr/>
        </p:nvSpPr>
        <p:spPr>
          <a:xfrm>
            <a:off x="2523067" y="3177786"/>
            <a:ext cx="2092798" cy="826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50"/>
              </a:lnSpc>
            </a:pPr>
            <a:r>
              <a:rPr lang="pt-BR" dirty="0" err="1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Retargeting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e mídia</a:t>
            </a:r>
          </a:p>
          <a:p>
            <a:pPr>
              <a:lnSpc>
                <a:spcPts val="18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+ de 7 milhões de impressões</a:t>
            </a:r>
            <a:endParaRPr lang="en-US" dirty="0">
              <a:solidFill>
                <a:srgbClr val="002060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0EA3D76-E886-CA82-DB28-29DC762A7FA5}"/>
              </a:ext>
            </a:extLst>
          </p:cNvPr>
          <p:cNvSpPr txBox="1"/>
          <p:nvPr/>
        </p:nvSpPr>
        <p:spPr>
          <a:xfrm>
            <a:off x="2523067" y="4800091"/>
            <a:ext cx="2092797" cy="826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50"/>
              </a:lnSpc>
            </a:pPr>
            <a:r>
              <a:rPr lang="pt-BR" dirty="0" err="1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Retargeting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e mídia</a:t>
            </a:r>
          </a:p>
          <a:p>
            <a:pPr>
              <a:lnSpc>
                <a:spcPts val="1850"/>
              </a:lnSpc>
            </a:pP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+ de 47 milhões de impressões</a:t>
            </a:r>
            <a:endParaRPr lang="en-US" dirty="0">
              <a:solidFill>
                <a:srgbClr val="002060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2F0C4D-E1F8-D2F9-42BB-F3F8A06F0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6" b="36820"/>
          <a:stretch>
            <a:fillRect/>
          </a:stretch>
        </p:blipFill>
        <p:spPr>
          <a:xfrm>
            <a:off x="703049" y="4973640"/>
            <a:ext cx="1510148" cy="3890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18DB1B-9D87-A95E-4D77-4DCAAB299F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6" t="18758" r="25235" b="19895"/>
          <a:stretch>
            <a:fillRect/>
          </a:stretch>
        </p:blipFill>
        <p:spPr>
          <a:xfrm>
            <a:off x="975482" y="3034042"/>
            <a:ext cx="975871" cy="1195677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08D1505-6B1D-0541-40B7-7AE9742BF70B}"/>
              </a:ext>
            </a:extLst>
          </p:cNvPr>
          <p:cNvCxnSpPr>
            <a:cxnSpLocks/>
          </p:cNvCxnSpPr>
          <p:nvPr/>
        </p:nvCxnSpPr>
        <p:spPr>
          <a:xfrm>
            <a:off x="703049" y="4477732"/>
            <a:ext cx="3595574" cy="0"/>
          </a:xfrm>
          <a:prstGeom prst="line">
            <a:avLst/>
          </a:prstGeom>
          <a:ln>
            <a:solidFill>
              <a:srgbClr val="4B93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Imagem 30">
            <a:extLst>
              <a:ext uri="{FF2B5EF4-FFF2-40B4-BE49-F238E27FC236}">
                <a16:creationId xmlns:a16="http://schemas.microsoft.com/office/drawing/2014/main" id="{B980EFC0-A1C6-0C0F-D395-23AAB39DD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70" y="1789582"/>
            <a:ext cx="39600" cy="493023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38849202-4450-C6D2-CBAA-C9CC567A5D59}"/>
              </a:ext>
            </a:extLst>
          </p:cNvPr>
          <p:cNvSpPr txBox="1"/>
          <p:nvPr/>
        </p:nvSpPr>
        <p:spPr>
          <a:xfrm>
            <a:off x="9395551" y="3376302"/>
            <a:ext cx="2777139" cy="595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Assessoria</a:t>
            </a:r>
            <a:r>
              <a:rPr sz="1600" spc="-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de</a:t>
            </a:r>
            <a:r>
              <a:rPr sz="1600" spc="-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imprensa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+1.700</a:t>
            </a:r>
            <a:r>
              <a:rPr sz="1600" spc="-11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jornalistas</a:t>
            </a:r>
            <a:r>
              <a:rPr sz="1600" spc="-11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presentes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+12.000</a:t>
            </a:r>
            <a:r>
              <a:rPr sz="1600" spc="-1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matérias</a:t>
            </a:r>
            <a:r>
              <a:rPr sz="1600" spc="-12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publicadas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C984F31-C7A1-CE74-250E-B1892EDA595A}"/>
              </a:ext>
            </a:extLst>
          </p:cNvPr>
          <p:cNvSpPr txBox="1"/>
          <p:nvPr/>
        </p:nvSpPr>
        <p:spPr>
          <a:xfrm>
            <a:off x="6205037" y="2303589"/>
            <a:ext cx="1742574" cy="4029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+40</a:t>
            </a:r>
            <a:r>
              <a:rPr sz="1600" spc="-5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disparos</a:t>
            </a:r>
            <a:r>
              <a:rPr sz="1600" spc="-5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de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e-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mails</a:t>
            </a:r>
            <a:r>
              <a:rPr sz="1600" spc="-3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marketing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DB90AA84-E1AF-65B8-7E2E-69000461C919}"/>
              </a:ext>
            </a:extLst>
          </p:cNvPr>
          <p:cNvSpPr txBox="1"/>
          <p:nvPr/>
        </p:nvSpPr>
        <p:spPr>
          <a:xfrm>
            <a:off x="6219317" y="3455267"/>
            <a:ext cx="1457594" cy="4029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+120</a:t>
            </a:r>
            <a:r>
              <a:rPr sz="1600" spc="-6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inserções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em</a:t>
            </a:r>
            <a:r>
              <a:rPr sz="16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40</a:t>
            </a:r>
            <a:r>
              <a:rPr sz="16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cidades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2C3EAACB-D71D-F5EF-D1D6-457C5D74DFCA}"/>
              </a:ext>
            </a:extLst>
          </p:cNvPr>
          <p:cNvSpPr txBox="1"/>
          <p:nvPr/>
        </p:nvSpPr>
        <p:spPr>
          <a:xfrm>
            <a:off x="6170527" y="4536596"/>
            <a:ext cx="1457594" cy="4029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+687</a:t>
            </a:r>
            <a:r>
              <a:rPr sz="1600" spc="-6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inserções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em</a:t>
            </a:r>
            <a:r>
              <a:rPr sz="16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50</a:t>
            </a:r>
            <a:r>
              <a:rPr sz="1600" spc="-4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cidades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926A5064-4A7E-E38B-FBAD-8D39A060F170}"/>
              </a:ext>
            </a:extLst>
          </p:cNvPr>
          <p:cNvSpPr txBox="1"/>
          <p:nvPr/>
        </p:nvSpPr>
        <p:spPr>
          <a:xfrm>
            <a:off x="6205037" y="5662527"/>
            <a:ext cx="1702975" cy="595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Banners</a:t>
            </a:r>
            <a:r>
              <a:rPr sz="1600" spc="-6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online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em</a:t>
            </a:r>
            <a:r>
              <a:rPr sz="1600" spc="-9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diversos</a:t>
            </a:r>
            <a:r>
              <a:rPr sz="1600" spc="-9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portais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do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 setor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5DB66F8D-B69D-21B9-0BD3-E0AE95C225BD}"/>
              </a:ext>
            </a:extLst>
          </p:cNvPr>
          <p:cNvSpPr txBox="1"/>
          <p:nvPr/>
        </p:nvSpPr>
        <p:spPr>
          <a:xfrm>
            <a:off x="9395551" y="2302510"/>
            <a:ext cx="1647715" cy="4029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Anúncios</a:t>
            </a:r>
            <a:r>
              <a:rPr sz="1600" spc="-15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em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revistas</a:t>
            </a:r>
            <a:r>
              <a:rPr sz="1600" spc="-6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e</a:t>
            </a:r>
            <a:r>
              <a:rPr sz="1600" spc="-5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portais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4" name="object 9">
            <a:extLst>
              <a:ext uri="{FF2B5EF4-FFF2-40B4-BE49-F238E27FC236}">
                <a16:creationId xmlns:a16="http://schemas.microsoft.com/office/drawing/2014/main" id="{44C6504E-BD3A-684F-A7CC-598627FBD407}"/>
              </a:ext>
            </a:extLst>
          </p:cNvPr>
          <p:cNvSpPr txBox="1"/>
          <p:nvPr/>
        </p:nvSpPr>
        <p:spPr>
          <a:xfrm>
            <a:off x="9360151" y="4536596"/>
            <a:ext cx="1380900" cy="4029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15</a:t>
            </a:r>
            <a:r>
              <a:rPr sz="1600" spc="-3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Inﬂuencers digitais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6" name="object 10">
            <a:extLst>
              <a:ext uri="{FF2B5EF4-FFF2-40B4-BE49-F238E27FC236}">
                <a16:creationId xmlns:a16="http://schemas.microsoft.com/office/drawing/2014/main" id="{10EC5F91-8BBE-680E-EA6C-97AE8382973F}"/>
              </a:ext>
            </a:extLst>
          </p:cNvPr>
          <p:cNvSpPr txBox="1"/>
          <p:nvPr/>
        </p:nvSpPr>
        <p:spPr>
          <a:xfrm>
            <a:off x="9395551" y="5662526"/>
            <a:ext cx="1647715" cy="595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1520"/>
              </a:lnSpc>
            </a:pP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Parcerias</a:t>
            </a:r>
            <a:r>
              <a:rPr sz="1600" spc="-160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com </a:t>
            </a:r>
            <a:r>
              <a:rPr sz="1600" spc="-10" dirty="0">
                <a:solidFill>
                  <a:srgbClr val="0055A3"/>
                </a:solidFill>
                <a:latin typeface="Calibri"/>
                <a:cs typeface="Calibri"/>
              </a:rPr>
              <a:t>importantes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associações</a:t>
            </a: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55A3"/>
                </a:solidFill>
                <a:latin typeface="Calibri"/>
                <a:cs typeface="Calibri"/>
              </a:rPr>
              <a:t>do</a:t>
            </a:r>
            <a:r>
              <a:rPr sz="1600" spc="-25" dirty="0">
                <a:solidFill>
                  <a:srgbClr val="0055A3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55A3"/>
                </a:solidFill>
                <a:latin typeface="Calibri"/>
                <a:cs typeface="Calibri"/>
              </a:rPr>
              <a:t>agro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35" name="Agrupar 134">
            <a:extLst>
              <a:ext uri="{FF2B5EF4-FFF2-40B4-BE49-F238E27FC236}">
                <a16:creationId xmlns:a16="http://schemas.microsoft.com/office/drawing/2014/main" id="{F6C0138D-C0B7-442A-19DD-163EC48245C2}"/>
              </a:ext>
            </a:extLst>
          </p:cNvPr>
          <p:cNvGrpSpPr/>
          <p:nvPr/>
        </p:nvGrpSpPr>
        <p:grpSpPr>
          <a:xfrm>
            <a:off x="5223013" y="2074837"/>
            <a:ext cx="747567" cy="748024"/>
            <a:chOff x="5223013" y="2074837"/>
            <a:chExt cx="747567" cy="748024"/>
          </a:xfrm>
        </p:grpSpPr>
        <p:sp>
          <p:nvSpPr>
            <p:cNvPr id="30" name="object 13">
              <a:extLst>
                <a:ext uri="{FF2B5EF4-FFF2-40B4-BE49-F238E27FC236}">
                  <a16:creationId xmlns:a16="http://schemas.microsoft.com/office/drawing/2014/main" id="{CBCEA54D-2019-A176-DB3C-E1FEF9811AD6}"/>
                </a:ext>
              </a:extLst>
            </p:cNvPr>
            <p:cNvSpPr/>
            <p:nvPr/>
          </p:nvSpPr>
          <p:spPr>
            <a:xfrm>
              <a:off x="5674741" y="2362364"/>
              <a:ext cx="289420" cy="214340"/>
            </a:xfrm>
            <a:custGeom>
              <a:avLst/>
              <a:gdLst/>
              <a:ahLst/>
              <a:cxnLst/>
              <a:rect l="l" t="t" r="r" b="b"/>
              <a:pathLst>
                <a:path w="455295" h="337185">
                  <a:moveTo>
                    <a:pt x="0" y="336858"/>
                  </a:moveTo>
                  <a:lnTo>
                    <a:pt x="455232" y="0"/>
                  </a:lnTo>
                  <a:lnTo>
                    <a:pt x="0" y="336858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63DB2270-FCEA-41E9-F666-707010A9FEBE}"/>
                </a:ext>
              </a:extLst>
            </p:cNvPr>
            <p:cNvSpPr/>
            <p:nvPr/>
          </p:nvSpPr>
          <p:spPr>
            <a:xfrm>
              <a:off x="5229457" y="2362365"/>
              <a:ext cx="289420" cy="214340"/>
            </a:xfrm>
            <a:custGeom>
              <a:avLst/>
              <a:gdLst/>
              <a:ahLst/>
              <a:cxnLst/>
              <a:rect l="l" t="t" r="r" b="b"/>
              <a:pathLst>
                <a:path w="455295" h="337185">
                  <a:moveTo>
                    <a:pt x="0" y="0"/>
                  </a:moveTo>
                  <a:lnTo>
                    <a:pt x="455242" y="336858"/>
                  </a:lnTo>
                  <a:lnTo>
                    <a:pt x="0" y="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CAFDCBFD-14EF-0ACA-0E25-AB054769CE38}"/>
                </a:ext>
              </a:extLst>
            </p:cNvPr>
            <p:cNvSpPr/>
            <p:nvPr/>
          </p:nvSpPr>
          <p:spPr>
            <a:xfrm>
              <a:off x="5703116" y="2188208"/>
              <a:ext cx="181241" cy="233312"/>
            </a:xfrm>
            <a:custGeom>
              <a:avLst/>
              <a:gdLst/>
              <a:ahLst/>
              <a:cxnLst/>
              <a:rect l="l" t="t" r="r" b="b"/>
              <a:pathLst>
                <a:path w="285115" h="367029">
                  <a:moveTo>
                    <a:pt x="0" y="0"/>
                  </a:moveTo>
                  <a:lnTo>
                    <a:pt x="228516" y="0"/>
                  </a:lnTo>
                  <a:lnTo>
                    <a:pt x="250522" y="3844"/>
                  </a:lnTo>
                  <a:lnTo>
                    <a:pt x="268491" y="14329"/>
                  </a:lnTo>
                  <a:lnTo>
                    <a:pt x="280606" y="29879"/>
                  </a:lnTo>
                  <a:lnTo>
                    <a:pt x="285048" y="48919"/>
                  </a:lnTo>
                  <a:lnTo>
                    <a:pt x="285048" y="366868"/>
                  </a:lnTo>
                  <a:lnTo>
                    <a:pt x="285048" y="48919"/>
                  </a:lnTo>
                  <a:lnTo>
                    <a:pt x="280606" y="29879"/>
                  </a:lnTo>
                  <a:lnTo>
                    <a:pt x="268491" y="14329"/>
                  </a:lnTo>
                  <a:lnTo>
                    <a:pt x="250522" y="3844"/>
                  </a:lnTo>
                  <a:lnTo>
                    <a:pt x="228516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3D18AA2B-14F8-F456-6BBF-69CF40F96A0B}"/>
                </a:ext>
              </a:extLst>
            </p:cNvPr>
            <p:cNvSpPr/>
            <p:nvPr/>
          </p:nvSpPr>
          <p:spPr>
            <a:xfrm>
              <a:off x="5309265" y="2188208"/>
              <a:ext cx="148141" cy="233312"/>
            </a:xfrm>
            <a:custGeom>
              <a:avLst/>
              <a:gdLst/>
              <a:ahLst/>
              <a:cxnLst/>
              <a:rect l="l" t="t" r="r" b="b"/>
              <a:pathLst>
                <a:path w="233045" h="367029">
                  <a:moveTo>
                    <a:pt x="232778" y="0"/>
                  </a:moveTo>
                  <a:lnTo>
                    <a:pt x="56542" y="0"/>
                  </a:lnTo>
                  <a:lnTo>
                    <a:pt x="34535" y="3844"/>
                  </a:lnTo>
                  <a:lnTo>
                    <a:pt x="16562" y="14329"/>
                  </a:lnTo>
                  <a:lnTo>
                    <a:pt x="4443" y="29879"/>
                  </a:lnTo>
                  <a:lnTo>
                    <a:pt x="0" y="48919"/>
                  </a:lnTo>
                  <a:lnTo>
                    <a:pt x="0" y="366868"/>
                  </a:lnTo>
                  <a:lnTo>
                    <a:pt x="0" y="48919"/>
                  </a:lnTo>
                  <a:lnTo>
                    <a:pt x="4443" y="29879"/>
                  </a:lnTo>
                  <a:lnTo>
                    <a:pt x="16562" y="14329"/>
                  </a:lnTo>
                  <a:lnTo>
                    <a:pt x="34535" y="3844"/>
                  </a:lnTo>
                  <a:lnTo>
                    <a:pt x="56542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51714090-9E48-1B05-2ADD-C1003E150A84}"/>
                </a:ext>
              </a:extLst>
            </p:cNvPr>
            <p:cNvSpPr/>
            <p:nvPr/>
          </p:nvSpPr>
          <p:spPr>
            <a:xfrm>
              <a:off x="5223013" y="2287616"/>
              <a:ext cx="747567" cy="535245"/>
            </a:xfrm>
            <a:custGeom>
              <a:avLst/>
              <a:gdLst/>
              <a:ahLst/>
              <a:cxnLst/>
              <a:rect l="l" t="t" r="r" b="b"/>
              <a:pathLst>
                <a:path w="1176020" h="842010">
                  <a:moveTo>
                    <a:pt x="135692" y="0"/>
                  </a:moveTo>
                  <a:lnTo>
                    <a:pt x="33056" y="88939"/>
                  </a:lnTo>
                  <a:lnTo>
                    <a:pt x="8588" y="120666"/>
                  </a:lnTo>
                  <a:lnTo>
                    <a:pt x="0" y="158078"/>
                  </a:lnTo>
                  <a:lnTo>
                    <a:pt x="0" y="792729"/>
                  </a:lnTo>
                  <a:lnTo>
                    <a:pt x="4442" y="811776"/>
                  </a:lnTo>
                  <a:lnTo>
                    <a:pt x="16557" y="827329"/>
                  </a:lnTo>
                  <a:lnTo>
                    <a:pt x="34526" y="837815"/>
                  </a:lnTo>
                  <a:lnTo>
                    <a:pt x="56532" y="841660"/>
                  </a:lnTo>
                  <a:lnTo>
                    <a:pt x="1119473" y="841660"/>
                  </a:lnTo>
                  <a:lnTo>
                    <a:pt x="1141479" y="837815"/>
                  </a:lnTo>
                  <a:lnTo>
                    <a:pt x="1159448" y="827329"/>
                  </a:lnTo>
                  <a:lnTo>
                    <a:pt x="1171563" y="811776"/>
                  </a:lnTo>
                  <a:lnTo>
                    <a:pt x="1176006" y="792729"/>
                  </a:lnTo>
                  <a:lnTo>
                    <a:pt x="1176006" y="158078"/>
                  </a:lnTo>
                  <a:lnTo>
                    <a:pt x="1167417" y="120666"/>
                  </a:lnTo>
                  <a:lnTo>
                    <a:pt x="1142949" y="88939"/>
                  </a:lnTo>
                  <a:lnTo>
                    <a:pt x="1108259" y="58877"/>
                  </a:lnTo>
                  <a:lnTo>
                    <a:pt x="1040313" y="0"/>
                  </a:lnTo>
                  <a:lnTo>
                    <a:pt x="1142949" y="88939"/>
                  </a:lnTo>
                  <a:lnTo>
                    <a:pt x="1157046" y="103836"/>
                  </a:lnTo>
                  <a:lnTo>
                    <a:pt x="1167417" y="120666"/>
                  </a:lnTo>
                  <a:lnTo>
                    <a:pt x="1173818" y="138918"/>
                  </a:lnTo>
                  <a:lnTo>
                    <a:pt x="1176006" y="158078"/>
                  </a:lnTo>
                  <a:lnTo>
                    <a:pt x="1176006" y="792729"/>
                  </a:lnTo>
                  <a:lnTo>
                    <a:pt x="1171563" y="811776"/>
                  </a:lnTo>
                  <a:lnTo>
                    <a:pt x="1159448" y="827329"/>
                  </a:lnTo>
                  <a:lnTo>
                    <a:pt x="1141479" y="837815"/>
                  </a:lnTo>
                  <a:lnTo>
                    <a:pt x="1119473" y="841660"/>
                  </a:lnTo>
                  <a:lnTo>
                    <a:pt x="56532" y="841660"/>
                  </a:lnTo>
                  <a:lnTo>
                    <a:pt x="34526" y="837815"/>
                  </a:lnTo>
                  <a:lnTo>
                    <a:pt x="16557" y="827329"/>
                  </a:lnTo>
                  <a:lnTo>
                    <a:pt x="4442" y="811776"/>
                  </a:lnTo>
                  <a:lnTo>
                    <a:pt x="0" y="792729"/>
                  </a:lnTo>
                  <a:lnTo>
                    <a:pt x="0" y="158078"/>
                  </a:lnTo>
                  <a:lnTo>
                    <a:pt x="2187" y="138918"/>
                  </a:lnTo>
                  <a:lnTo>
                    <a:pt x="8588" y="120666"/>
                  </a:lnTo>
                  <a:lnTo>
                    <a:pt x="18959" y="103836"/>
                  </a:lnTo>
                  <a:lnTo>
                    <a:pt x="33056" y="88939"/>
                  </a:lnTo>
                  <a:lnTo>
                    <a:pt x="135692" y="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8">
              <a:extLst>
                <a:ext uri="{FF2B5EF4-FFF2-40B4-BE49-F238E27FC236}">
                  <a16:creationId xmlns:a16="http://schemas.microsoft.com/office/drawing/2014/main" id="{91698D54-2C5E-3833-777C-B3150B2E1385}"/>
                </a:ext>
              </a:extLst>
            </p:cNvPr>
            <p:cNvSpPr/>
            <p:nvPr/>
          </p:nvSpPr>
          <p:spPr>
            <a:xfrm>
              <a:off x="5233746" y="2523688"/>
              <a:ext cx="726173" cy="290227"/>
            </a:xfrm>
            <a:custGeom>
              <a:avLst/>
              <a:gdLst/>
              <a:ahLst/>
              <a:cxnLst/>
              <a:rect l="l" t="t" r="r" b="b"/>
              <a:pathLst>
                <a:path w="1142365" h="456564">
                  <a:moveTo>
                    <a:pt x="610306" y="13656"/>
                  </a:moveTo>
                  <a:lnTo>
                    <a:pt x="591905" y="3414"/>
                  </a:lnTo>
                  <a:lnTo>
                    <a:pt x="571118" y="0"/>
                  </a:lnTo>
                  <a:lnTo>
                    <a:pt x="550332" y="3414"/>
                  </a:lnTo>
                  <a:lnTo>
                    <a:pt x="531931" y="13656"/>
                  </a:lnTo>
                  <a:lnTo>
                    <a:pt x="0" y="456229"/>
                  </a:lnTo>
                  <a:lnTo>
                    <a:pt x="531931" y="13656"/>
                  </a:lnTo>
                  <a:lnTo>
                    <a:pt x="550332" y="3414"/>
                  </a:lnTo>
                  <a:lnTo>
                    <a:pt x="571118" y="0"/>
                  </a:lnTo>
                  <a:lnTo>
                    <a:pt x="591905" y="3414"/>
                  </a:lnTo>
                  <a:lnTo>
                    <a:pt x="610306" y="13656"/>
                  </a:lnTo>
                  <a:lnTo>
                    <a:pt x="1142237" y="456229"/>
                  </a:lnTo>
                  <a:lnTo>
                    <a:pt x="610306" y="13656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9">
              <a:extLst>
                <a:ext uri="{FF2B5EF4-FFF2-40B4-BE49-F238E27FC236}">
                  <a16:creationId xmlns:a16="http://schemas.microsoft.com/office/drawing/2014/main" id="{B110EA03-6415-AC83-8C52-EA6EF7BDED5C}"/>
                </a:ext>
              </a:extLst>
            </p:cNvPr>
            <p:cNvSpPr/>
            <p:nvPr/>
          </p:nvSpPr>
          <p:spPr>
            <a:xfrm>
              <a:off x="5392850" y="2220033"/>
              <a:ext cx="157829" cy="167113"/>
            </a:xfrm>
            <a:custGeom>
              <a:avLst/>
              <a:gdLst/>
              <a:ahLst/>
              <a:cxnLst/>
              <a:rect l="l" t="t" r="r" b="b"/>
              <a:pathLst>
                <a:path w="248284" h="262889">
                  <a:moveTo>
                    <a:pt x="58962" y="39894"/>
                  </a:moveTo>
                  <a:lnTo>
                    <a:pt x="23313" y="71337"/>
                  </a:lnTo>
                  <a:lnTo>
                    <a:pt x="3190" y="112576"/>
                  </a:lnTo>
                  <a:lnTo>
                    <a:pt x="0" y="158352"/>
                  </a:lnTo>
                  <a:lnTo>
                    <a:pt x="15151" y="203407"/>
                  </a:lnTo>
                  <a:lnTo>
                    <a:pt x="46590" y="239049"/>
                  </a:lnTo>
                  <a:lnTo>
                    <a:pt x="87828" y="259171"/>
                  </a:lnTo>
                  <a:lnTo>
                    <a:pt x="133604" y="262363"/>
                  </a:lnTo>
                  <a:lnTo>
                    <a:pt x="178654" y="247217"/>
                  </a:lnTo>
                  <a:lnTo>
                    <a:pt x="247762" y="207313"/>
                  </a:lnTo>
                  <a:lnTo>
                    <a:pt x="128069" y="0"/>
                  </a:lnTo>
                  <a:lnTo>
                    <a:pt x="58962" y="39894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0">
              <a:extLst>
                <a:ext uri="{FF2B5EF4-FFF2-40B4-BE49-F238E27FC236}">
                  <a16:creationId xmlns:a16="http://schemas.microsoft.com/office/drawing/2014/main" id="{EC4355C7-931D-2C2E-B16F-1696A63C5F7A}"/>
                </a:ext>
              </a:extLst>
            </p:cNvPr>
            <p:cNvSpPr/>
            <p:nvPr/>
          </p:nvSpPr>
          <p:spPr>
            <a:xfrm>
              <a:off x="5474262" y="2112692"/>
              <a:ext cx="211515" cy="239367"/>
            </a:xfrm>
            <a:custGeom>
              <a:avLst/>
              <a:gdLst/>
              <a:ahLst/>
              <a:cxnLst/>
              <a:rect l="l" t="t" r="r" b="b"/>
              <a:pathLst>
                <a:path w="332740" h="376554">
                  <a:moveTo>
                    <a:pt x="119692" y="376177"/>
                  </a:moveTo>
                  <a:lnTo>
                    <a:pt x="332356" y="345539"/>
                  </a:lnTo>
                  <a:lnTo>
                    <a:pt x="132865" y="0"/>
                  </a:lnTo>
                  <a:lnTo>
                    <a:pt x="0" y="168853"/>
                  </a:lnTo>
                  <a:lnTo>
                    <a:pt x="119692" y="376177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9D9BF3D5-3B69-D4F6-F1CF-BE363A0818E7}"/>
                </a:ext>
              </a:extLst>
            </p:cNvPr>
            <p:cNvSpPr/>
            <p:nvPr/>
          </p:nvSpPr>
          <p:spPr>
            <a:xfrm>
              <a:off x="5555510" y="2074837"/>
              <a:ext cx="177204" cy="270045"/>
            </a:xfrm>
            <a:custGeom>
              <a:avLst/>
              <a:gdLst/>
              <a:ahLst/>
              <a:cxnLst/>
              <a:rect l="l" t="t" r="r" b="b"/>
              <a:pathLst>
                <a:path w="278765" h="424814">
                  <a:moveTo>
                    <a:pt x="19655" y="5049"/>
                  </a:moveTo>
                  <a:lnTo>
                    <a:pt x="7771" y="15529"/>
                  </a:lnTo>
                  <a:lnTo>
                    <a:pt x="1063" y="29276"/>
                  </a:lnTo>
                  <a:lnTo>
                    <a:pt x="0" y="44534"/>
                  </a:lnTo>
                  <a:lnTo>
                    <a:pt x="5049" y="59550"/>
                  </a:lnTo>
                  <a:lnTo>
                    <a:pt x="204550" y="405089"/>
                  </a:lnTo>
                  <a:lnTo>
                    <a:pt x="215029" y="416969"/>
                  </a:lnTo>
                  <a:lnTo>
                    <a:pt x="228773" y="423677"/>
                  </a:lnTo>
                  <a:lnTo>
                    <a:pt x="244032" y="424743"/>
                  </a:lnTo>
                  <a:lnTo>
                    <a:pt x="259051" y="419696"/>
                  </a:lnTo>
                  <a:lnTo>
                    <a:pt x="270931" y="409211"/>
                  </a:lnTo>
                  <a:lnTo>
                    <a:pt x="277640" y="395463"/>
                  </a:lnTo>
                  <a:lnTo>
                    <a:pt x="278706" y="380204"/>
                  </a:lnTo>
                  <a:lnTo>
                    <a:pt x="273658" y="365184"/>
                  </a:lnTo>
                  <a:lnTo>
                    <a:pt x="74156" y="19655"/>
                  </a:lnTo>
                  <a:lnTo>
                    <a:pt x="63678" y="7771"/>
                  </a:lnTo>
                  <a:lnTo>
                    <a:pt x="49933" y="1063"/>
                  </a:lnTo>
                  <a:lnTo>
                    <a:pt x="34675" y="0"/>
                  </a:lnTo>
                  <a:lnTo>
                    <a:pt x="19655" y="5049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22">
              <a:extLst>
                <a:ext uri="{FF2B5EF4-FFF2-40B4-BE49-F238E27FC236}">
                  <a16:creationId xmlns:a16="http://schemas.microsoft.com/office/drawing/2014/main" id="{F38843C3-C52C-DDF3-0FEF-0C88EB3CA9A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96218" y="2341621"/>
              <a:ext cx="118266" cy="146114"/>
            </a:xfrm>
            <a:prstGeom prst="rect">
              <a:avLst/>
            </a:prstGeom>
          </p:spPr>
        </p:pic>
        <p:sp>
          <p:nvSpPr>
            <p:cNvPr id="42" name="object 23">
              <a:extLst>
                <a:ext uri="{FF2B5EF4-FFF2-40B4-BE49-F238E27FC236}">
                  <a16:creationId xmlns:a16="http://schemas.microsoft.com/office/drawing/2014/main" id="{1A7BFBAC-B9F8-3DC1-F878-7BA85192AD47}"/>
                </a:ext>
              </a:extLst>
            </p:cNvPr>
            <p:cNvSpPr/>
            <p:nvPr/>
          </p:nvSpPr>
          <p:spPr>
            <a:xfrm>
              <a:off x="5682404" y="2100545"/>
              <a:ext cx="41576" cy="46824"/>
            </a:xfrm>
            <a:custGeom>
              <a:avLst/>
              <a:gdLst/>
              <a:ahLst/>
              <a:cxnLst/>
              <a:rect l="l" t="t" r="r" b="b"/>
              <a:pathLst>
                <a:path w="65404" h="73660">
                  <a:moveTo>
                    <a:pt x="0" y="73484"/>
                  </a:moveTo>
                  <a:lnTo>
                    <a:pt x="65170" y="0"/>
                  </a:lnTo>
                  <a:lnTo>
                    <a:pt x="0" y="73484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4">
              <a:extLst>
                <a:ext uri="{FF2B5EF4-FFF2-40B4-BE49-F238E27FC236}">
                  <a16:creationId xmlns:a16="http://schemas.microsoft.com/office/drawing/2014/main" id="{CB6B146D-B31D-6756-247F-F8813623DDFF}"/>
                </a:ext>
              </a:extLst>
            </p:cNvPr>
            <p:cNvSpPr/>
            <p:nvPr/>
          </p:nvSpPr>
          <p:spPr>
            <a:xfrm>
              <a:off x="5703116" y="2149511"/>
              <a:ext cx="63374" cy="36733"/>
            </a:xfrm>
            <a:custGeom>
              <a:avLst/>
              <a:gdLst/>
              <a:ahLst/>
              <a:cxnLst/>
              <a:rect l="l" t="t" r="r" b="b"/>
              <a:pathLst>
                <a:path w="99695" h="57785">
                  <a:moveTo>
                    <a:pt x="0" y="57328"/>
                  </a:moveTo>
                  <a:lnTo>
                    <a:pt x="99295" y="0"/>
                  </a:lnTo>
                  <a:lnTo>
                    <a:pt x="0" y="57328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5">
              <a:extLst>
                <a:ext uri="{FF2B5EF4-FFF2-40B4-BE49-F238E27FC236}">
                  <a16:creationId xmlns:a16="http://schemas.microsoft.com/office/drawing/2014/main" id="{0B2EE50A-F687-2C5B-DF9E-592CC939DFA2}"/>
                </a:ext>
              </a:extLst>
            </p:cNvPr>
            <p:cNvSpPr/>
            <p:nvPr/>
          </p:nvSpPr>
          <p:spPr>
            <a:xfrm>
              <a:off x="5716798" y="2225888"/>
              <a:ext cx="59337" cy="19779"/>
            </a:xfrm>
            <a:custGeom>
              <a:avLst/>
              <a:gdLst/>
              <a:ahLst/>
              <a:cxnLst/>
              <a:rect l="l" t="t" r="r" b="b"/>
              <a:pathLst>
                <a:path w="93345" h="31114">
                  <a:moveTo>
                    <a:pt x="0" y="0"/>
                  </a:moveTo>
                  <a:lnTo>
                    <a:pt x="93180" y="31056"/>
                  </a:lnTo>
                  <a:lnTo>
                    <a:pt x="0" y="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8" name="Agrupar 137">
            <a:extLst>
              <a:ext uri="{FF2B5EF4-FFF2-40B4-BE49-F238E27FC236}">
                <a16:creationId xmlns:a16="http://schemas.microsoft.com/office/drawing/2014/main" id="{49FE90EA-924F-F814-1D37-01FC0BFC80F0}"/>
              </a:ext>
            </a:extLst>
          </p:cNvPr>
          <p:cNvGrpSpPr/>
          <p:nvPr/>
        </p:nvGrpSpPr>
        <p:grpSpPr>
          <a:xfrm>
            <a:off x="5222581" y="5663321"/>
            <a:ext cx="748374" cy="602655"/>
            <a:chOff x="5222581" y="5663321"/>
            <a:chExt cx="748374" cy="602655"/>
          </a:xfrm>
        </p:grpSpPr>
        <p:sp>
          <p:nvSpPr>
            <p:cNvPr id="45" name="object 26">
              <a:extLst>
                <a:ext uri="{FF2B5EF4-FFF2-40B4-BE49-F238E27FC236}">
                  <a16:creationId xmlns:a16="http://schemas.microsoft.com/office/drawing/2014/main" id="{F552C2C4-BB49-E728-8D94-261FB29C7B24}"/>
                </a:ext>
              </a:extLst>
            </p:cNvPr>
            <p:cNvSpPr/>
            <p:nvPr/>
          </p:nvSpPr>
          <p:spPr>
            <a:xfrm>
              <a:off x="5222960" y="5663321"/>
              <a:ext cx="747971" cy="602655"/>
            </a:xfrm>
            <a:custGeom>
              <a:avLst/>
              <a:gdLst/>
              <a:ahLst/>
              <a:cxnLst/>
              <a:rect l="l" t="t" r="r" b="b"/>
              <a:pathLst>
                <a:path w="1176654" h="948054">
                  <a:moveTo>
                    <a:pt x="1051224" y="947499"/>
                  </a:moveTo>
                  <a:lnTo>
                    <a:pt x="1176089" y="947499"/>
                  </a:lnTo>
                  <a:lnTo>
                    <a:pt x="1176089" y="0"/>
                  </a:lnTo>
                  <a:lnTo>
                    <a:pt x="0" y="0"/>
                  </a:lnTo>
                  <a:lnTo>
                    <a:pt x="0" y="947499"/>
                  </a:lnTo>
                  <a:lnTo>
                    <a:pt x="778081" y="94749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7">
              <a:extLst>
                <a:ext uri="{FF2B5EF4-FFF2-40B4-BE49-F238E27FC236}">
                  <a16:creationId xmlns:a16="http://schemas.microsoft.com/office/drawing/2014/main" id="{AA8F8C82-71B1-CF6D-7A75-8FC8B541635B}"/>
                </a:ext>
              </a:extLst>
            </p:cNvPr>
            <p:cNvSpPr/>
            <p:nvPr/>
          </p:nvSpPr>
          <p:spPr>
            <a:xfrm>
              <a:off x="5222581" y="5767397"/>
              <a:ext cx="748374" cy="55704"/>
            </a:xfrm>
            <a:custGeom>
              <a:avLst/>
              <a:gdLst/>
              <a:ahLst/>
              <a:cxnLst/>
              <a:rect l="l" t="t" r="r" b="b"/>
              <a:pathLst>
                <a:path w="1177290" h="87629">
                  <a:moveTo>
                    <a:pt x="0" y="87452"/>
                  </a:moveTo>
                  <a:lnTo>
                    <a:pt x="345287" y="87452"/>
                  </a:lnTo>
                  <a:lnTo>
                    <a:pt x="432730" y="0"/>
                  </a:lnTo>
                  <a:lnTo>
                    <a:pt x="1176686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8">
              <a:extLst>
                <a:ext uri="{FF2B5EF4-FFF2-40B4-BE49-F238E27FC236}">
                  <a16:creationId xmlns:a16="http://schemas.microsoft.com/office/drawing/2014/main" id="{BC9D6FF3-25F1-821E-0997-D44427C8CF91}"/>
                </a:ext>
              </a:extLst>
            </p:cNvPr>
            <p:cNvSpPr/>
            <p:nvPr/>
          </p:nvSpPr>
          <p:spPr>
            <a:xfrm>
              <a:off x="5260705" y="5721640"/>
              <a:ext cx="185277" cy="33907"/>
            </a:xfrm>
            <a:custGeom>
              <a:avLst/>
              <a:gdLst/>
              <a:ahLst/>
              <a:cxnLst/>
              <a:rect l="l" t="t" r="r" b="b"/>
              <a:pathLst>
                <a:path w="291465" h="53340">
                  <a:moveTo>
                    <a:pt x="52815" y="52815"/>
                  </a:moveTo>
                  <a:lnTo>
                    <a:pt x="0" y="52815"/>
                  </a:lnTo>
                  <a:lnTo>
                    <a:pt x="0" y="0"/>
                  </a:lnTo>
                  <a:lnTo>
                    <a:pt x="52815" y="0"/>
                  </a:lnTo>
                  <a:lnTo>
                    <a:pt x="52815" y="52815"/>
                  </a:lnTo>
                  <a:close/>
                </a:path>
                <a:path w="291465" h="53340">
                  <a:moveTo>
                    <a:pt x="172078" y="52815"/>
                  </a:moveTo>
                  <a:lnTo>
                    <a:pt x="119263" y="52815"/>
                  </a:lnTo>
                  <a:lnTo>
                    <a:pt x="119263" y="0"/>
                  </a:lnTo>
                  <a:lnTo>
                    <a:pt x="172078" y="0"/>
                  </a:lnTo>
                  <a:lnTo>
                    <a:pt x="172078" y="52815"/>
                  </a:lnTo>
                  <a:close/>
                </a:path>
                <a:path w="291465" h="53340">
                  <a:moveTo>
                    <a:pt x="291352" y="52815"/>
                  </a:moveTo>
                  <a:lnTo>
                    <a:pt x="238537" y="52815"/>
                  </a:lnTo>
                  <a:lnTo>
                    <a:pt x="238537" y="0"/>
                  </a:lnTo>
                  <a:lnTo>
                    <a:pt x="291352" y="0"/>
                  </a:lnTo>
                  <a:lnTo>
                    <a:pt x="291352" y="52815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9">
              <a:extLst>
                <a:ext uri="{FF2B5EF4-FFF2-40B4-BE49-F238E27FC236}">
                  <a16:creationId xmlns:a16="http://schemas.microsoft.com/office/drawing/2014/main" id="{AD1E6BA5-B494-276B-8C5A-6C585B3D80D2}"/>
                </a:ext>
              </a:extLst>
            </p:cNvPr>
            <p:cNvSpPr/>
            <p:nvPr/>
          </p:nvSpPr>
          <p:spPr>
            <a:xfrm>
              <a:off x="5270851" y="6107790"/>
              <a:ext cx="364500" cy="0"/>
            </a:xfrm>
            <a:custGeom>
              <a:avLst/>
              <a:gdLst/>
              <a:ahLst/>
              <a:cxnLst/>
              <a:rect l="l" t="t" r="r" b="b"/>
              <a:pathLst>
                <a:path w="573404">
                  <a:moveTo>
                    <a:pt x="0" y="0"/>
                  </a:moveTo>
                  <a:lnTo>
                    <a:pt x="57336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30">
              <a:extLst>
                <a:ext uri="{FF2B5EF4-FFF2-40B4-BE49-F238E27FC236}">
                  <a16:creationId xmlns:a16="http://schemas.microsoft.com/office/drawing/2014/main" id="{8E1D6B0D-ECF4-7415-3D26-58A28C146A6F}"/>
                </a:ext>
              </a:extLst>
            </p:cNvPr>
            <p:cNvSpPr/>
            <p:nvPr/>
          </p:nvSpPr>
          <p:spPr>
            <a:xfrm>
              <a:off x="5270851" y="6167734"/>
              <a:ext cx="364500" cy="0"/>
            </a:xfrm>
            <a:custGeom>
              <a:avLst/>
              <a:gdLst/>
              <a:ahLst/>
              <a:cxnLst/>
              <a:rect l="l" t="t" r="r" b="b"/>
              <a:pathLst>
                <a:path w="573404">
                  <a:moveTo>
                    <a:pt x="0" y="0"/>
                  </a:moveTo>
                  <a:lnTo>
                    <a:pt x="57336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1">
              <a:extLst>
                <a:ext uri="{FF2B5EF4-FFF2-40B4-BE49-F238E27FC236}">
                  <a16:creationId xmlns:a16="http://schemas.microsoft.com/office/drawing/2014/main" id="{DDD3D66D-43D0-0967-609A-AB54C4DA0812}"/>
                </a:ext>
              </a:extLst>
            </p:cNvPr>
            <p:cNvSpPr/>
            <p:nvPr/>
          </p:nvSpPr>
          <p:spPr>
            <a:xfrm>
              <a:off x="5270851" y="6210952"/>
              <a:ext cx="177608" cy="0"/>
            </a:xfrm>
            <a:custGeom>
              <a:avLst/>
              <a:gdLst/>
              <a:ahLst/>
              <a:cxnLst/>
              <a:rect l="l" t="t" r="r" b="b"/>
              <a:pathLst>
                <a:path w="279400">
                  <a:moveTo>
                    <a:pt x="0" y="0"/>
                  </a:moveTo>
                  <a:lnTo>
                    <a:pt x="278892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2">
              <a:extLst>
                <a:ext uri="{FF2B5EF4-FFF2-40B4-BE49-F238E27FC236}">
                  <a16:creationId xmlns:a16="http://schemas.microsoft.com/office/drawing/2014/main" id="{0EEDE378-D2A9-823F-C98F-3E04FED5FC75}"/>
                </a:ext>
              </a:extLst>
            </p:cNvPr>
            <p:cNvSpPr/>
            <p:nvPr/>
          </p:nvSpPr>
          <p:spPr>
            <a:xfrm>
              <a:off x="5280551" y="5857241"/>
              <a:ext cx="632525" cy="205864"/>
            </a:xfrm>
            <a:custGeom>
              <a:avLst/>
              <a:gdLst/>
              <a:ahLst/>
              <a:cxnLst/>
              <a:rect l="l" t="t" r="r" b="b"/>
              <a:pathLst>
                <a:path w="995045" h="323850">
                  <a:moveTo>
                    <a:pt x="676544" y="323340"/>
                  </a:moveTo>
                  <a:lnTo>
                    <a:pt x="550496" y="323340"/>
                  </a:lnTo>
                  <a:lnTo>
                    <a:pt x="64039" y="323340"/>
                  </a:lnTo>
                  <a:lnTo>
                    <a:pt x="39111" y="318308"/>
                  </a:lnTo>
                  <a:lnTo>
                    <a:pt x="18755" y="304583"/>
                  </a:lnTo>
                  <a:lnTo>
                    <a:pt x="5032" y="284224"/>
                  </a:lnTo>
                  <a:lnTo>
                    <a:pt x="0" y="259290"/>
                  </a:lnTo>
                  <a:lnTo>
                    <a:pt x="0" y="64050"/>
                  </a:lnTo>
                  <a:lnTo>
                    <a:pt x="5032" y="39120"/>
                  </a:lnTo>
                  <a:lnTo>
                    <a:pt x="18755" y="18761"/>
                  </a:lnTo>
                  <a:lnTo>
                    <a:pt x="39111" y="5033"/>
                  </a:lnTo>
                  <a:lnTo>
                    <a:pt x="64039" y="0"/>
                  </a:lnTo>
                  <a:lnTo>
                    <a:pt x="930840" y="0"/>
                  </a:lnTo>
                  <a:lnTo>
                    <a:pt x="955770" y="5033"/>
                  </a:lnTo>
                  <a:lnTo>
                    <a:pt x="976129" y="18761"/>
                  </a:lnTo>
                  <a:lnTo>
                    <a:pt x="989857" y="39120"/>
                  </a:lnTo>
                  <a:lnTo>
                    <a:pt x="994891" y="64050"/>
                  </a:lnTo>
                  <a:lnTo>
                    <a:pt x="994891" y="259290"/>
                  </a:lnTo>
                  <a:lnTo>
                    <a:pt x="989857" y="284224"/>
                  </a:lnTo>
                  <a:lnTo>
                    <a:pt x="976129" y="304583"/>
                  </a:lnTo>
                  <a:lnTo>
                    <a:pt x="955770" y="318308"/>
                  </a:lnTo>
                  <a:lnTo>
                    <a:pt x="930840" y="323340"/>
                  </a:lnTo>
                  <a:lnTo>
                    <a:pt x="813870" y="32334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3">
              <a:extLst>
                <a:ext uri="{FF2B5EF4-FFF2-40B4-BE49-F238E27FC236}">
                  <a16:creationId xmlns:a16="http://schemas.microsoft.com/office/drawing/2014/main" id="{E026B3A5-1232-0330-372E-EFB52046855F}"/>
                </a:ext>
              </a:extLst>
            </p:cNvPr>
            <p:cNvSpPr/>
            <p:nvPr/>
          </p:nvSpPr>
          <p:spPr>
            <a:xfrm>
              <a:off x="5816981" y="5881181"/>
              <a:ext cx="42787" cy="0"/>
            </a:xfrm>
            <a:custGeom>
              <a:avLst/>
              <a:gdLst/>
              <a:ahLst/>
              <a:cxnLst/>
              <a:rect l="l" t="t" r="r" b="b"/>
              <a:pathLst>
                <a:path w="67309">
                  <a:moveTo>
                    <a:pt x="0" y="0"/>
                  </a:moveTo>
                  <a:lnTo>
                    <a:pt x="6726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53" name="object 34">
              <a:extLst>
                <a:ext uri="{FF2B5EF4-FFF2-40B4-BE49-F238E27FC236}">
                  <a16:creationId xmlns:a16="http://schemas.microsoft.com/office/drawing/2014/main" id="{EA1ABCF2-9D4C-FB97-5DB2-6516D2DD426E}"/>
                </a:ext>
              </a:extLst>
            </p:cNvPr>
            <p:cNvSpPr/>
            <p:nvPr/>
          </p:nvSpPr>
          <p:spPr>
            <a:xfrm>
              <a:off x="5859737" y="5713227"/>
              <a:ext cx="42787" cy="0"/>
            </a:xfrm>
            <a:custGeom>
              <a:avLst/>
              <a:gdLst/>
              <a:ahLst/>
              <a:cxnLst/>
              <a:rect l="l" t="t" r="r" b="b"/>
              <a:pathLst>
                <a:path w="67309">
                  <a:moveTo>
                    <a:pt x="0" y="0"/>
                  </a:moveTo>
                  <a:lnTo>
                    <a:pt x="6726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54" name="object 35">
              <a:extLst>
                <a:ext uri="{FF2B5EF4-FFF2-40B4-BE49-F238E27FC236}">
                  <a16:creationId xmlns:a16="http://schemas.microsoft.com/office/drawing/2014/main" id="{0A76CD3B-4049-99F4-5D6D-A159B85D38D1}"/>
                </a:ext>
              </a:extLst>
            </p:cNvPr>
            <p:cNvSpPr/>
            <p:nvPr/>
          </p:nvSpPr>
          <p:spPr>
            <a:xfrm>
              <a:off x="5717566" y="5881181"/>
              <a:ext cx="71447" cy="0"/>
            </a:xfrm>
            <a:custGeom>
              <a:avLst/>
              <a:gdLst/>
              <a:ahLst/>
              <a:cxnLst/>
              <a:rect l="l" t="t" r="r" b="b"/>
              <a:pathLst>
                <a:path w="112395">
                  <a:moveTo>
                    <a:pt x="0" y="0"/>
                  </a:moveTo>
                  <a:lnTo>
                    <a:pt x="11182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36">
              <a:extLst>
                <a:ext uri="{FF2B5EF4-FFF2-40B4-BE49-F238E27FC236}">
                  <a16:creationId xmlns:a16="http://schemas.microsoft.com/office/drawing/2014/main" id="{60B18CD9-035A-713F-E40B-1666D9B7403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6061" y="6013207"/>
              <a:ext cx="128389" cy="134220"/>
            </a:xfrm>
            <a:prstGeom prst="rect">
              <a:avLst/>
            </a:prstGeom>
          </p:spPr>
        </p:pic>
        <p:sp>
          <p:nvSpPr>
            <p:cNvPr id="56" name="object 37">
              <a:extLst>
                <a:ext uri="{FF2B5EF4-FFF2-40B4-BE49-F238E27FC236}">
                  <a16:creationId xmlns:a16="http://schemas.microsoft.com/office/drawing/2014/main" id="{70A281B0-4CBF-E271-E9D9-C20C3C041E1C}"/>
                </a:ext>
              </a:extLst>
            </p:cNvPr>
            <p:cNvSpPr/>
            <p:nvPr/>
          </p:nvSpPr>
          <p:spPr>
            <a:xfrm>
              <a:off x="5844247" y="6099015"/>
              <a:ext cx="36329" cy="166709"/>
            </a:xfrm>
            <a:custGeom>
              <a:avLst/>
              <a:gdLst/>
              <a:ahLst/>
              <a:cxnLst/>
              <a:rect l="l" t="t" r="r" b="b"/>
              <a:pathLst>
                <a:path w="57150" h="262254">
                  <a:moveTo>
                    <a:pt x="24543" y="262096"/>
                  </a:moveTo>
                  <a:lnTo>
                    <a:pt x="24543" y="202622"/>
                  </a:lnTo>
                  <a:lnTo>
                    <a:pt x="24543" y="193250"/>
                  </a:lnTo>
                  <a:lnTo>
                    <a:pt x="38163" y="178311"/>
                  </a:lnTo>
                  <a:lnTo>
                    <a:pt x="48239" y="161002"/>
                  </a:lnTo>
                  <a:lnTo>
                    <a:pt x="54490" y="141946"/>
                  </a:lnTo>
                  <a:lnTo>
                    <a:pt x="56637" y="121765"/>
                  </a:lnTo>
                  <a:lnTo>
                    <a:pt x="56637" y="28313"/>
                  </a:lnTo>
                  <a:lnTo>
                    <a:pt x="54411" y="17294"/>
                  </a:lnTo>
                  <a:lnTo>
                    <a:pt x="48342" y="8294"/>
                  </a:lnTo>
                  <a:lnTo>
                    <a:pt x="39342" y="2225"/>
                  </a:lnTo>
                  <a:lnTo>
                    <a:pt x="28323" y="0"/>
                  </a:lnTo>
                  <a:lnTo>
                    <a:pt x="17298" y="2225"/>
                  </a:lnTo>
                  <a:lnTo>
                    <a:pt x="8295" y="8294"/>
                  </a:lnTo>
                  <a:lnTo>
                    <a:pt x="2225" y="17294"/>
                  </a:lnTo>
                  <a:lnTo>
                    <a:pt x="0" y="28313"/>
                  </a:lnTo>
                  <a:lnTo>
                    <a:pt x="0" y="37464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57" name="object 38">
              <a:extLst>
                <a:ext uri="{FF2B5EF4-FFF2-40B4-BE49-F238E27FC236}">
                  <a16:creationId xmlns:a16="http://schemas.microsoft.com/office/drawing/2014/main" id="{0B97B57E-DA7C-68C3-F1CE-B2CED9257D97}"/>
                </a:ext>
              </a:extLst>
            </p:cNvPr>
            <p:cNvSpPr/>
            <p:nvPr/>
          </p:nvSpPr>
          <p:spPr>
            <a:xfrm>
              <a:off x="5700265" y="6113228"/>
              <a:ext cx="36329" cy="114638"/>
            </a:xfrm>
            <a:custGeom>
              <a:avLst/>
              <a:gdLst/>
              <a:ahLst/>
              <a:cxnLst/>
              <a:rect l="l" t="t" r="r" b="b"/>
              <a:pathLst>
                <a:path w="57150" h="180340">
                  <a:moveTo>
                    <a:pt x="56626" y="70783"/>
                  </a:moveTo>
                  <a:lnTo>
                    <a:pt x="56626" y="0"/>
                  </a:lnTo>
                  <a:lnTo>
                    <a:pt x="34517" y="4455"/>
                  </a:lnTo>
                  <a:lnTo>
                    <a:pt x="16486" y="16600"/>
                  </a:lnTo>
                  <a:lnTo>
                    <a:pt x="4368" y="34601"/>
                  </a:lnTo>
                  <a:lnTo>
                    <a:pt x="0" y="56626"/>
                  </a:lnTo>
                  <a:lnTo>
                    <a:pt x="157" y="87850"/>
                  </a:lnTo>
                  <a:lnTo>
                    <a:pt x="4196" y="116195"/>
                  </a:lnTo>
                  <a:lnTo>
                    <a:pt x="15555" y="141947"/>
                  </a:lnTo>
                  <a:lnTo>
                    <a:pt x="33403" y="163754"/>
                  </a:lnTo>
                  <a:lnTo>
                    <a:pt x="56909" y="180266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C5ED63CD-CC38-E3A5-B18C-93A755D5FD23}"/>
                </a:ext>
              </a:extLst>
            </p:cNvPr>
            <p:cNvSpPr/>
            <p:nvPr/>
          </p:nvSpPr>
          <p:spPr>
            <a:xfrm>
              <a:off x="5797905" y="6034279"/>
              <a:ext cx="1493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288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59" name="object 40">
              <a:extLst>
                <a:ext uri="{FF2B5EF4-FFF2-40B4-BE49-F238E27FC236}">
                  <a16:creationId xmlns:a16="http://schemas.microsoft.com/office/drawing/2014/main" id="{EC11D985-C7C2-62AF-EC2A-5EAE80A311A2}"/>
                </a:ext>
              </a:extLst>
            </p:cNvPr>
            <p:cNvSpPr/>
            <p:nvPr/>
          </p:nvSpPr>
          <p:spPr>
            <a:xfrm>
              <a:off x="5785013" y="5993262"/>
              <a:ext cx="10495" cy="10495"/>
            </a:xfrm>
            <a:custGeom>
              <a:avLst/>
              <a:gdLst/>
              <a:ahLst/>
              <a:cxnLst/>
              <a:rect l="l" t="t" r="r" b="b"/>
              <a:pathLst>
                <a:path w="16509" h="16509">
                  <a:moveTo>
                    <a:pt x="0" y="16187"/>
                  </a:moveTo>
                  <a:lnTo>
                    <a:pt x="16187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60" name="object 41">
              <a:extLst>
                <a:ext uri="{FF2B5EF4-FFF2-40B4-BE49-F238E27FC236}">
                  <a16:creationId xmlns:a16="http://schemas.microsoft.com/office/drawing/2014/main" id="{8F3504D9-F8C8-6A34-83C9-AAEA181C6FEB}"/>
                </a:ext>
              </a:extLst>
            </p:cNvPr>
            <p:cNvSpPr/>
            <p:nvPr/>
          </p:nvSpPr>
          <p:spPr>
            <a:xfrm>
              <a:off x="5712999" y="5993262"/>
              <a:ext cx="10495" cy="10495"/>
            </a:xfrm>
            <a:custGeom>
              <a:avLst/>
              <a:gdLst/>
              <a:ahLst/>
              <a:cxnLst/>
              <a:rect l="l" t="t" r="r" b="b"/>
              <a:pathLst>
                <a:path w="16509" h="16509">
                  <a:moveTo>
                    <a:pt x="16187" y="16187"/>
                  </a:move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2">
              <a:extLst>
                <a:ext uri="{FF2B5EF4-FFF2-40B4-BE49-F238E27FC236}">
                  <a16:creationId xmlns:a16="http://schemas.microsoft.com/office/drawing/2014/main" id="{F363F7EC-B785-D68A-4561-FCBE3200BF58}"/>
                </a:ext>
              </a:extLst>
            </p:cNvPr>
            <p:cNvSpPr/>
            <p:nvPr/>
          </p:nvSpPr>
          <p:spPr>
            <a:xfrm>
              <a:off x="5696065" y="6034279"/>
              <a:ext cx="1493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288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43">
              <a:extLst>
                <a:ext uri="{FF2B5EF4-FFF2-40B4-BE49-F238E27FC236}">
                  <a16:creationId xmlns:a16="http://schemas.microsoft.com/office/drawing/2014/main" id="{E967393F-5296-206A-84FD-5DC0057E6F6D}"/>
                </a:ext>
              </a:extLst>
            </p:cNvPr>
            <p:cNvSpPr/>
            <p:nvPr/>
          </p:nvSpPr>
          <p:spPr>
            <a:xfrm>
              <a:off x="5754259" y="5975599"/>
              <a:ext cx="0" cy="14128"/>
            </a:xfrm>
            <a:custGeom>
              <a:avLst/>
              <a:gdLst/>
              <a:ahLst/>
              <a:cxnLst/>
              <a:rect l="l" t="t" r="r" b="b"/>
              <a:pathLst>
                <a:path h="22225">
                  <a:moveTo>
                    <a:pt x="0" y="22124"/>
                  </a:move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44">
              <a:extLst>
                <a:ext uri="{FF2B5EF4-FFF2-40B4-BE49-F238E27FC236}">
                  <a16:creationId xmlns:a16="http://schemas.microsoft.com/office/drawing/2014/main" id="{5E5CAF30-0572-77C9-3B80-C4D6619DDF12}"/>
                </a:ext>
              </a:extLst>
            </p:cNvPr>
            <p:cNvSpPr/>
            <p:nvPr/>
          </p:nvSpPr>
          <p:spPr>
            <a:xfrm>
              <a:off x="5736443" y="6227817"/>
              <a:ext cx="10495" cy="37943"/>
            </a:xfrm>
            <a:custGeom>
              <a:avLst/>
              <a:gdLst/>
              <a:ahLst/>
              <a:cxnLst/>
              <a:rect l="l" t="t" r="r" b="b"/>
              <a:pathLst>
                <a:path w="16509" h="59690">
                  <a:moveTo>
                    <a:pt x="0" y="0"/>
                  </a:moveTo>
                  <a:lnTo>
                    <a:pt x="16282" y="10889"/>
                  </a:lnTo>
                  <a:lnTo>
                    <a:pt x="16282" y="59474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0" name="Agrupar 139">
            <a:extLst>
              <a:ext uri="{FF2B5EF4-FFF2-40B4-BE49-F238E27FC236}">
                <a16:creationId xmlns:a16="http://schemas.microsoft.com/office/drawing/2014/main" id="{8C635383-C416-EC49-9DC8-18E99185F455}"/>
              </a:ext>
            </a:extLst>
          </p:cNvPr>
          <p:cNvGrpSpPr/>
          <p:nvPr/>
        </p:nvGrpSpPr>
        <p:grpSpPr>
          <a:xfrm>
            <a:off x="8355732" y="3256644"/>
            <a:ext cx="760080" cy="828320"/>
            <a:chOff x="8355732" y="3256644"/>
            <a:chExt cx="760080" cy="828320"/>
          </a:xfrm>
        </p:grpSpPr>
        <p:sp>
          <p:nvSpPr>
            <p:cNvPr id="64" name="object 45">
              <a:extLst>
                <a:ext uri="{FF2B5EF4-FFF2-40B4-BE49-F238E27FC236}">
                  <a16:creationId xmlns:a16="http://schemas.microsoft.com/office/drawing/2014/main" id="{60FF574E-0A98-864A-DF76-49DBA837BD53}"/>
                </a:ext>
              </a:extLst>
            </p:cNvPr>
            <p:cNvSpPr/>
            <p:nvPr/>
          </p:nvSpPr>
          <p:spPr>
            <a:xfrm>
              <a:off x="8689172" y="3939649"/>
              <a:ext cx="93244" cy="145315"/>
            </a:xfrm>
            <a:custGeom>
              <a:avLst/>
              <a:gdLst/>
              <a:ahLst/>
              <a:cxnLst/>
              <a:rect l="l" t="t" r="r" b="b"/>
              <a:pathLst>
                <a:path w="146684" h="228600">
                  <a:moveTo>
                    <a:pt x="0" y="0"/>
                  </a:moveTo>
                  <a:lnTo>
                    <a:pt x="13371" y="183250"/>
                  </a:lnTo>
                  <a:lnTo>
                    <a:pt x="16523" y="228034"/>
                  </a:lnTo>
                  <a:lnTo>
                    <a:pt x="129650" y="228034"/>
                  </a:lnTo>
                  <a:lnTo>
                    <a:pt x="132802" y="183250"/>
                  </a:lnTo>
                  <a:lnTo>
                    <a:pt x="146278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6">
              <a:extLst>
                <a:ext uri="{FF2B5EF4-FFF2-40B4-BE49-F238E27FC236}">
                  <a16:creationId xmlns:a16="http://schemas.microsoft.com/office/drawing/2014/main" id="{38CC4265-C0B6-029C-C6DB-9973C0AB6A17}"/>
                </a:ext>
              </a:extLst>
            </p:cNvPr>
            <p:cNvSpPr/>
            <p:nvPr/>
          </p:nvSpPr>
          <p:spPr>
            <a:xfrm>
              <a:off x="8642784" y="3833435"/>
              <a:ext cx="186084" cy="106565"/>
            </a:xfrm>
            <a:custGeom>
              <a:avLst/>
              <a:gdLst/>
              <a:ahLst/>
              <a:cxnLst/>
              <a:rect l="l" t="t" r="r" b="b"/>
              <a:pathLst>
                <a:path w="292734" h="167639">
                  <a:moveTo>
                    <a:pt x="292231" y="167083"/>
                  </a:moveTo>
                  <a:lnTo>
                    <a:pt x="0" y="167083"/>
                  </a:lnTo>
                  <a:lnTo>
                    <a:pt x="0" y="0"/>
                  </a:lnTo>
                  <a:lnTo>
                    <a:pt x="292231" y="0"/>
                  </a:lnTo>
                  <a:lnTo>
                    <a:pt x="292231" y="167083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7">
              <a:extLst>
                <a:ext uri="{FF2B5EF4-FFF2-40B4-BE49-F238E27FC236}">
                  <a16:creationId xmlns:a16="http://schemas.microsoft.com/office/drawing/2014/main" id="{4810183E-26FD-9936-F029-F94967AF07D4}"/>
                </a:ext>
              </a:extLst>
            </p:cNvPr>
            <p:cNvSpPr/>
            <p:nvPr/>
          </p:nvSpPr>
          <p:spPr>
            <a:xfrm>
              <a:off x="8656605" y="3695910"/>
              <a:ext cx="158232" cy="137646"/>
            </a:xfrm>
            <a:custGeom>
              <a:avLst/>
              <a:gdLst/>
              <a:ahLst/>
              <a:cxnLst/>
              <a:rect l="l" t="t" r="r" b="b"/>
              <a:pathLst>
                <a:path w="248919" h="216535">
                  <a:moveTo>
                    <a:pt x="40679" y="216349"/>
                  </a:moveTo>
                  <a:lnTo>
                    <a:pt x="23796" y="197475"/>
                  </a:lnTo>
                  <a:lnTo>
                    <a:pt x="10982" y="175458"/>
                  </a:lnTo>
                  <a:lnTo>
                    <a:pt x="2847" y="150892"/>
                  </a:lnTo>
                  <a:lnTo>
                    <a:pt x="0" y="124373"/>
                  </a:lnTo>
                  <a:lnTo>
                    <a:pt x="0" y="122142"/>
                  </a:lnTo>
                  <a:lnTo>
                    <a:pt x="11694" y="71637"/>
                  </a:lnTo>
                  <a:lnTo>
                    <a:pt x="38642" y="34259"/>
                  </a:lnTo>
                  <a:lnTo>
                    <a:pt x="77410" y="9170"/>
                  </a:lnTo>
                  <a:lnTo>
                    <a:pt x="124373" y="0"/>
                  </a:lnTo>
                  <a:lnTo>
                    <a:pt x="171334" y="9170"/>
                  </a:lnTo>
                  <a:lnTo>
                    <a:pt x="210099" y="34259"/>
                  </a:lnTo>
                  <a:lnTo>
                    <a:pt x="237047" y="71637"/>
                  </a:lnTo>
                  <a:lnTo>
                    <a:pt x="248557" y="117671"/>
                  </a:lnTo>
                  <a:lnTo>
                    <a:pt x="248746" y="122142"/>
                  </a:lnTo>
                  <a:lnTo>
                    <a:pt x="248746" y="124373"/>
                  </a:lnTo>
                  <a:lnTo>
                    <a:pt x="245910" y="150892"/>
                  </a:lnTo>
                  <a:lnTo>
                    <a:pt x="237793" y="175458"/>
                  </a:lnTo>
                  <a:lnTo>
                    <a:pt x="224980" y="197475"/>
                  </a:lnTo>
                  <a:lnTo>
                    <a:pt x="208056" y="21634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E79535D5-E4B1-F00A-B919-4C7D60AE8038}"/>
                </a:ext>
              </a:extLst>
            </p:cNvPr>
            <p:cNvSpPr/>
            <p:nvPr/>
          </p:nvSpPr>
          <p:spPr>
            <a:xfrm>
              <a:off x="8656616" y="3770711"/>
              <a:ext cx="158232" cy="0"/>
            </a:xfrm>
            <a:custGeom>
              <a:avLst/>
              <a:gdLst/>
              <a:ahLst/>
              <a:cxnLst/>
              <a:rect l="l" t="t" r="r" b="b"/>
              <a:pathLst>
                <a:path w="248919">
                  <a:moveTo>
                    <a:pt x="0" y="0"/>
                  </a:moveTo>
                  <a:lnTo>
                    <a:pt x="24870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>
              <a:extLst>
                <a:ext uri="{FF2B5EF4-FFF2-40B4-BE49-F238E27FC236}">
                  <a16:creationId xmlns:a16="http://schemas.microsoft.com/office/drawing/2014/main" id="{996AF4DD-C7D9-71D8-AEEF-330CF735AAED}"/>
                </a:ext>
              </a:extLst>
            </p:cNvPr>
            <p:cNvSpPr/>
            <p:nvPr/>
          </p:nvSpPr>
          <p:spPr>
            <a:xfrm>
              <a:off x="8970260" y="3907502"/>
              <a:ext cx="129573" cy="165094"/>
            </a:xfrm>
            <a:custGeom>
              <a:avLst/>
              <a:gdLst/>
              <a:ahLst/>
              <a:cxnLst/>
              <a:rect l="l" t="t" r="r" b="b"/>
              <a:pathLst>
                <a:path w="203834" h="259714">
                  <a:moveTo>
                    <a:pt x="0" y="52940"/>
                  </a:moveTo>
                  <a:lnTo>
                    <a:pt x="78782" y="218925"/>
                  </a:lnTo>
                  <a:lnTo>
                    <a:pt x="97923" y="259541"/>
                  </a:lnTo>
                  <a:lnTo>
                    <a:pt x="203386" y="218590"/>
                  </a:lnTo>
                  <a:lnTo>
                    <a:pt x="190119" y="175701"/>
                  </a:lnTo>
                  <a:lnTo>
                    <a:pt x="136362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50">
              <a:extLst>
                <a:ext uri="{FF2B5EF4-FFF2-40B4-BE49-F238E27FC236}">
                  <a16:creationId xmlns:a16="http://schemas.microsoft.com/office/drawing/2014/main" id="{DCA5674D-3A73-A756-560F-B9E82715DF1B}"/>
                </a:ext>
              </a:extLst>
            </p:cNvPr>
            <p:cNvSpPr/>
            <p:nvPr/>
          </p:nvSpPr>
          <p:spPr>
            <a:xfrm>
              <a:off x="8888579" y="3791703"/>
              <a:ext cx="211918" cy="166305"/>
            </a:xfrm>
            <a:custGeom>
              <a:avLst/>
              <a:gdLst/>
              <a:ahLst/>
              <a:cxnLst/>
              <a:rect l="l" t="t" r="r" b="b"/>
              <a:pathLst>
                <a:path w="333375" h="261620">
                  <a:moveTo>
                    <a:pt x="332890" y="155754"/>
                  </a:moveTo>
                  <a:lnTo>
                    <a:pt x="60458" y="261510"/>
                  </a:lnTo>
                  <a:lnTo>
                    <a:pt x="0" y="105755"/>
                  </a:lnTo>
                  <a:lnTo>
                    <a:pt x="272421" y="0"/>
                  </a:lnTo>
                  <a:lnTo>
                    <a:pt x="332890" y="155754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51">
              <a:extLst>
                <a:ext uri="{FF2B5EF4-FFF2-40B4-BE49-F238E27FC236}">
                  <a16:creationId xmlns:a16="http://schemas.microsoft.com/office/drawing/2014/main" id="{127EAED9-6C67-8EEC-1995-43984E7C38E8}"/>
                </a:ext>
              </a:extLst>
            </p:cNvPr>
            <p:cNvSpPr/>
            <p:nvPr/>
          </p:nvSpPr>
          <p:spPr>
            <a:xfrm>
              <a:off x="8875103" y="3691743"/>
              <a:ext cx="158232" cy="152985"/>
            </a:xfrm>
            <a:custGeom>
              <a:avLst/>
              <a:gdLst/>
              <a:ahLst/>
              <a:cxnLst/>
              <a:rect l="l" t="t" r="r" b="b"/>
              <a:pathLst>
                <a:path w="248919" h="240664">
                  <a:moveTo>
                    <a:pt x="79390" y="240417"/>
                  </a:moveTo>
                  <a:lnTo>
                    <a:pt x="36909" y="213045"/>
                  </a:lnTo>
                  <a:lnTo>
                    <a:pt x="8178" y="169393"/>
                  </a:lnTo>
                  <a:lnTo>
                    <a:pt x="0" y="115999"/>
                  </a:lnTo>
                  <a:lnTo>
                    <a:pt x="11597" y="71403"/>
                  </a:lnTo>
                  <a:lnTo>
                    <a:pt x="38657" y="33987"/>
                  </a:lnTo>
                  <a:lnTo>
                    <a:pt x="79118" y="8445"/>
                  </a:lnTo>
                  <a:lnTo>
                    <a:pt x="126211" y="0"/>
                  </a:lnTo>
                  <a:lnTo>
                    <a:pt x="171428" y="9358"/>
                  </a:lnTo>
                  <a:lnTo>
                    <a:pt x="210078" y="34448"/>
                  </a:lnTo>
                  <a:lnTo>
                    <a:pt x="237469" y="73197"/>
                  </a:lnTo>
                  <a:lnTo>
                    <a:pt x="238359" y="75250"/>
                  </a:lnTo>
                  <a:lnTo>
                    <a:pt x="239260" y="77291"/>
                  </a:lnTo>
                  <a:lnTo>
                    <a:pt x="240066" y="79375"/>
                  </a:lnTo>
                  <a:lnTo>
                    <a:pt x="247020" y="105126"/>
                  </a:lnTo>
                  <a:lnTo>
                    <a:pt x="248345" y="130964"/>
                  </a:lnTo>
                  <a:lnTo>
                    <a:pt x="244370" y="156125"/>
                  </a:lnTo>
                  <a:lnTo>
                    <a:pt x="235428" y="179843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52">
              <a:extLst>
                <a:ext uri="{FF2B5EF4-FFF2-40B4-BE49-F238E27FC236}">
                  <a16:creationId xmlns:a16="http://schemas.microsoft.com/office/drawing/2014/main" id="{3BB16845-8780-151F-A387-55EEC5BD9A59}"/>
                </a:ext>
              </a:extLst>
            </p:cNvPr>
            <p:cNvSpPr/>
            <p:nvPr/>
          </p:nvSpPr>
          <p:spPr>
            <a:xfrm>
              <a:off x="8878773" y="3738234"/>
              <a:ext cx="147737" cy="57319"/>
            </a:xfrm>
            <a:custGeom>
              <a:avLst/>
              <a:gdLst/>
              <a:ahLst/>
              <a:cxnLst/>
              <a:rect l="l" t="t" r="r" b="b"/>
              <a:pathLst>
                <a:path w="232409" h="90170">
                  <a:moveTo>
                    <a:pt x="0" y="90007"/>
                  </a:moveTo>
                  <a:lnTo>
                    <a:pt x="231846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DAE14A23-0D19-EED3-C4AE-BD087E497CE9}"/>
                </a:ext>
              </a:extLst>
            </p:cNvPr>
            <p:cNvSpPr/>
            <p:nvPr/>
          </p:nvSpPr>
          <p:spPr>
            <a:xfrm>
              <a:off x="8371778" y="3907502"/>
              <a:ext cx="129573" cy="165094"/>
            </a:xfrm>
            <a:custGeom>
              <a:avLst/>
              <a:gdLst/>
              <a:ahLst/>
              <a:cxnLst/>
              <a:rect l="l" t="t" r="r" b="b"/>
              <a:pathLst>
                <a:path w="203834" h="259714">
                  <a:moveTo>
                    <a:pt x="203386" y="52940"/>
                  </a:moveTo>
                  <a:lnTo>
                    <a:pt x="124614" y="218925"/>
                  </a:lnTo>
                  <a:lnTo>
                    <a:pt x="105462" y="259541"/>
                  </a:lnTo>
                  <a:lnTo>
                    <a:pt x="0" y="218590"/>
                  </a:lnTo>
                  <a:lnTo>
                    <a:pt x="13266" y="175701"/>
                  </a:lnTo>
                  <a:lnTo>
                    <a:pt x="6702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54">
              <a:extLst>
                <a:ext uri="{FF2B5EF4-FFF2-40B4-BE49-F238E27FC236}">
                  <a16:creationId xmlns:a16="http://schemas.microsoft.com/office/drawing/2014/main" id="{E50146FC-E4B0-48D4-F423-37D02E6B6C1C}"/>
                </a:ext>
              </a:extLst>
            </p:cNvPr>
            <p:cNvSpPr/>
            <p:nvPr/>
          </p:nvSpPr>
          <p:spPr>
            <a:xfrm>
              <a:off x="8371139" y="3791703"/>
              <a:ext cx="211918" cy="166305"/>
            </a:xfrm>
            <a:custGeom>
              <a:avLst/>
              <a:gdLst/>
              <a:ahLst/>
              <a:cxnLst/>
              <a:rect l="l" t="t" r="r" b="b"/>
              <a:pathLst>
                <a:path w="333375" h="261620">
                  <a:moveTo>
                    <a:pt x="0" y="155754"/>
                  </a:moveTo>
                  <a:lnTo>
                    <a:pt x="272431" y="261510"/>
                  </a:lnTo>
                  <a:lnTo>
                    <a:pt x="332890" y="105755"/>
                  </a:lnTo>
                  <a:lnTo>
                    <a:pt x="60469" y="0"/>
                  </a:lnTo>
                  <a:lnTo>
                    <a:pt x="0" y="155754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55">
              <a:extLst>
                <a:ext uri="{FF2B5EF4-FFF2-40B4-BE49-F238E27FC236}">
                  <a16:creationId xmlns:a16="http://schemas.microsoft.com/office/drawing/2014/main" id="{6FD2AFF5-EC90-B35B-5382-7AD1484116F3}"/>
                </a:ext>
              </a:extLst>
            </p:cNvPr>
            <p:cNvSpPr/>
            <p:nvPr/>
          </p:nvSpPr>
          <p:spPr>
            <a:xfrm>
              <a:off x="8438358" y="3691743"/>
              <a:ext cx="158232" cy="152985"/>
            </a:xfrm>
            <a:custGeom>
              <a:avLst/>
              <a:gdLst/>
              <a:ahLst/>
              <a:cxnLst/>
              <a:rect l="l" t="t" r="r" b="b"/>
              <a:pathLst>
                <a:path w="248919" h="240664">
                  <a:moveTo>
                    <a:pt x="168954" y="240417"/>
                  </a:moveTo>
                  <a:lnTo>
                    <a:pt x="211439" y="213045"/>
                  </a:lnTo>
                  <a:lnTo>
                    <a:pt x="240166" y="169393"/>
                  </a:lnTo>
                  <a:lnTo>
                    <a:pt x="248345" y="115999"/>
                  </a:lnTo>
                  <a:lnTo>
                    <a:pt x="236748" y="71403"/>
                  </a:lnTo>
                  <a:lnTo>
                    <a:pt x="209687" y="33987"/>
                  </a:lnTo>
                  <a:lnTo>
                    <a:pt x="169226" y="8445"/>
                  </a:lnTo>
                  <a:lnTo>
                    <a:pt x="122133" y="0"/>
                  </a:lnTo>
                  <a:lnTo>
                    <a:pt x="76916" y="9358"/>
                  </a:lnTo>
                  <a:lnTo>
                    <a:pt x="38266" y="34448"/>
                  </a:lnTo>
                  <a:lnTo>
                    <a:pt x="10875" y="73197"/>
                  </a:lnTo>
                  <a:lnTo>
                    <a:pt x="9985" y="75250"/>
                  </a:lnTo>
                  <a:lnTo>
                    <a:pt x="9084" y="77291"/>
                  </a:lnTo>
                  <a:lnTo>
                    <a:pt x="8278" y="79375"/>
                  </a:lnTo>
                  <a:lnTo>
                    <a:pt x="1324" y="105126"/>
                  </a:lnTo>
                  <a:lnTo>
                    <a:pt x="0" y="130964"/>
                  </a:lnTo>
                  <a:lnTo>
                    <a:pt x="3974" y="156125"/>
                  </a:lnTo>
                  <a:lnTo>
                    <a:pt x="12917" y="179843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6">
              <a:extLst>
                <a:ext uri="{FF2B5EF4-FFF2-40B4-BE49-F238E27FC236}">
                  <a16:creationId xmlns:a16="http://schemas.microsoft.com/office/drawing/2014/main" id="{764DE215-FA20-B4BE-F5B4-791ED2B23DC3}"/>
                </a:ext>
              </a:extLst>
            </p:cNvPr>
            <p:cNvSpPr/>
            <p:nvPr/>
          </p:nvSpPr>
          <p:spPr>
            <a:xfrm>
              <a:off x="8445175" y="3738234"/>
              <a:ext cx="147737" cy="57319"/>
            </a:xfrm>
            <a:custGeom>
              <a:avLst/>
              <a:gdLst/>
              <a:ahLst/>
              <a:cxnLst/>
              <a:rect l="l" t="t" r="r" b="b"/>
              <a:pathLst>
                <a:path w="232409" h="90170">
                  <a:moveTo>
                    <a:pt x="231846" y="90007"/>
                  </a:move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7">
              <a:extLst>
                <a:ext uri="{FF2B5EF4-FFF2-40B4-BE49-F238E27FC236}">
                  <a16:creationId xmlns:a16="http://schemas.microsoft.com/office/drawing/2014/main" id="{E4231B83-3C17-E63B-F6FA-879146A0581A}"/>
                </a:ext>
              </a:extLst>
            </p:cNvPr>
            <p:cNvSpPr/>
            <p:nvPr/>
          </p:nvSpPr>
          <p:spPr>
            <a:xfrm>
              <a:off x="8355732" y="4084602"/>
              <a:ext cx="760080" cy="0"/>
            </a:xfrm>
            <a:custGeom>
              <a:avLst/>
              <a:gdLst/>
              <a:ahLst/>
              <a:cxnLst/>
              <a:rect l="l" t="t" r="r" b="b"/>
              <a:pathLst>
                <a:path w="1195705">
                  <a:moveTo>
                    <a:pt x="0" y="0"/>
                  </a:moveTo>
                  <a:lnTo>
                    <a:pt x="1195366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8">
              <a:extLst>
                <a:ext uri="{FF2B5EF4-FFF2-40B4-BE49-F238E27FC236}">
                  <a16:creationId xmlns:a16="http://schemas.microsoft.com/office/drawing/2014/main" id="{4F9CCA80-C005-D3E5-B346-157C53052B61}"/>
                </a:ext>
              </a:extLst>
            </p:cNvPr>
            <p:cNvSpPr/>
            <p:nvPr/>
          </p:nvSpPr>
          <p:spPr>
            <a:xfrm>
              <a:off x="8425206" y="3256644"/>
              <a:ext cx="621223" cy="324134"/>
            </a:xfrm>
            <a:custGeom>
              <a:avLst/>
              <a:gdLst/>
              <a:ahLst/>
              <a:cxnLst/>
              <a:rect l="l" t="t" r="r" b="b"/>
              <a:pathLst>
                <a:path w="977265" h="509904">
                  <a:moveTo>
                    <a:pt x="927196" y="0"/>
                  </a:moveTo>
                  <a:lnTo>
                    <a:pt x="49590" y="0"/>
                  </a:lnTo>
                  <a:lnTo>
                    <a:pt x="30285" y="3896"/>
                  </a:lnTo>
                  <a:lnTo>
                    <a:pt x="14523" y="14523"/>
                  </a:lnTo>
                  <a:lnTo>
                    <a:pt x="3896" y="30285"/>
                  </a:lnTo>
                  <a:lnTo>
                    <a:pt x="0" y="49590"/>
                  </a:lnTo>
                  <a:lnTo>
                    <a:pt x="0" y="363957"/>
                  </a:lnTo>
                  <a:lnTo>
                    <a:pt x="3896" y="383257"/>
                  </a:lnTo>
                  <a:lnTo>
                    <a:pt x="14523" y="399020"/>
                  </a:lnTo>
                  <a:lnTo>
                    <a:pt x="30285" y="409649"/>
                  </a:lnTo>
                  <a:lnTo>
                    <a:pt x="49590" y="413547"/>
                  </a:lnTo>
                  <a:lnTo>
                    <a:pt x="107169" y="413547"/>
                  </a:lnTo>
                  <a:lnTo>
                    <a:pt x="162790" y="509879"/>
                  </a:lnTo>
                  <a:lnTo>
                    <a:pt x="218412" y="413547"/>
                  </a:lnTo>
                  <a:lnTo>
                    <a:pt x="432772" y="413547"/>
                  </a:lnTo>
                  <a:lnTo>
                    <a:pt x="488393" y="509879"/>
                  </a:lnTo>
                  <a:lnTo>
                    <a:pt x="544014" y="413547"/>
                  </a:lnTo>
                  <a:lnTo>
                    <a:pt x="758364" y="413547"/>
                  </a:lnTo>
                  <a:lnTo>
                    <a:pt x="813985" y="509879"/>
                  </a:lnTo>
                  <a:lnTo>
                    <a:pt x="869607" y="413547"/>
                  </a:lnTo>
                  <a:lnTo>
                    <a:pt x="927196" y="413547"/>
                  </a:lnTo>
                  <a:lnTo>
                    <a:pt x="946496" y="409649"/>
                  </a:lnTo>
                  <a:lnTo>
                    <a:pt x="962259" y="399020"/>
                  </a:lnTo>
                  <a:lnTo>
                    <a:pt x="972889" y="383257"/>
                  </a:lnTo>
                  <a:lnTo>
                    <a:pt x="976787" y="363957"/>
                  </a:lnTo>
                  <a:lnTo>
                    <a:pt x="976787" y="49590"/>
                  </a:lnTo>
                  <a:lnTo>
                    <a:pt x="972889" y="30285"/>
                  </a:lnTo>
                  <a:lnTo>
                    <a:pt x="962259" y="14523"/>
                  </a:lnTo>
                  <a:lnTo>
                    <a:pt x="946496" y="3896"/>
                  </a:lnTo>
                  <a:lnTo>
                    <a:pt x="927196" y="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9">
              <a:extLst>
                <a:ext uri="{FF2B5EF4-FFF2-40B4-BE49-F238E27FC236}">
                  <a16:creationId xmlns:a16="http://schemas.microsoft.com/office/drawing/2014/main" id="{E8DE4536-FEFE-19F2-BE84-512A1B9FDEEA}"/>
                </a:ext>
              </a:extLst>
            </p:cNvPr>
            <p:cNvSpPr/>
            <p:nvPr/>
          </p:nvSpPr>
          <p:spPr>
            <a:xfrm>
              <a:off x="8621977" y="3376302"/>
              <a:ext cx="227661" cy="20586"/>
            </a:xfrm>
            <a:custGeom>
              <a:avLst/>
              <a:gdLst/>
              <a:ahLst/>
              <a:cxnLst/>
              <a:rect l="l" t="t" r="r" b="b"/>
              <a:pathLst>
                <a:path w="358140" h="32385">
                  <a:moveTo>
                    <a:pt x="32092" y="16052"/>
                  </a:moveTo>
                  <a:lnTo>
                    <a:pt x="27393" y="4699"/>
                  </a:lnTo>
                  <a:lnTo>
                    <a:pt x="16040" y="0"/>
                  </a:lnTo>
                  <a:lnTo>
                    <a:pt x="4699" y="4699"/>
                  </a:lnTo>
                  <a:lnTo>
                    <a:pt x="0" y="16052"/>
                  </a:lnTo>
                  <a:lnTo>
                    <a:pt x="4699" y="27393"/>
                  </a:lnTo>
                  <a:lnTo>
                    <a:pt x="16040" y="32092"/>
                  </a:lnTo>
                  <a:lnTo>
                    <a:pt x="27393" y="27393"/>
                  </a:lnTo>
                  <a:lnTo>
                    <a:pt x="32092" y="16052"/>
                  </a:lnTo>
                  <a:close/>
                </a:path>
                <a:path w="358140" h="32385">
                  <a:moveTo>
                    <a:pt x="194881" y="16052"/>
                  </a:moveTo>
                  <a:lnTo>
                    <a:pt x="190182" y="4699"/>
                  </a:lnTo>
                  <a:lnTo>
                    <a:pt x="178841" y="0"/>
                  </a:lnTo>
                  <a:lnTo>
                    <a:pt x="167487" y="4699"/>
                  </a:lnTo>
                  <a:lnTo>
                    <a:pt x="162788" y="16052"/>
                  </a:lnTo>
                  <a:lnTo>
                    <a:pt x="167487" y="27393"/>
                  </a:lnTo>
                  <a:lnTo>
                    <a:pt x="178841" y="32092"/>
                  </a:lnTo>
                  <a:lnTo>
                    <a:pt x="190182" y="27393"/>
                  </a:lnTo>
                  <a:lnTo>
                    <a:pt x="194881" y="16052"/>
                  </a:lnTo>
                  <a:close/>
                </a:path>
                <a:path w="358140" h="32385">
                  <a:moveTo>
                    <a:pt x="357682" y="16052"/>
                  </a:moveTo>
                  <a:lnTo>
                    <a:pt x="352983" y="4699"/>
                  </a:lnTo>
                  <a:lnTo>
                    <a:pt x="341642" y="0"/>
                  </a:lnTo>
                  <a:lnTo>
                    <a:pt x="330288" y="4699"/>
                  </a:lnTo>
                  <a:lnTo>
                    <a:pt x="325589" y="16052"/>
                  </a:lnTo>
                  <a:lnTo>
                    <a:pt x="330288" y="27393"/>
                  </a:lnTo>
                  <a:lnTo>
                    <a:pt x="341642" y="32092"/>
                  </a:lnTo>
                  <a:lnTo>
                    <a:pt x="352983" y="27393"/>
                  </a:lnTo>
                  <a:lnTo>
                    <a:pt x="357682" y="16052"/>
                  </a:lnTo>
                  <a:close/>
                </a:path>
              </a:pathLst>
            </a:custGeom>
            <a:solidFill>
              <a:srgbClr val="7FB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Agrupar 140">
            <a:extLst>
              <a:ext uri="{FF2B5EF4-FFF2-40B4-BE49-F238E27FC236}">
                <a16:creationId xmlns:a16="http://schemas.microsoft.com/office/drawing/2014/main" id="{8961A976-C7A3-2E58-3463-BF47F4069C16}"/>
              </a:ext>
            </a:extLst>
          </p:cNvPr>
          <p:cNvGrpSpPr/>
          <p:nvPr/>
        </p:nvGrpSpPr>
        <p:grpSpPr>
          <a:xfrm>
            <a:off x="8354698" y="4489513"/>
            <a:ext cx="762099" cy="748243"/>
            <a:chOff x="8354698" y="4489513"/>
            <a:chExt cx="762099" cy="748243"/>
          </a:xfrm>
        </p:grpSpPr>
        <p:sp>
          <p:nvSpPr>
            <p:cNvPr id="79" name="object 60">
              <a:extLst>
                <a:ext uri="{FF2B5EF4-FFF2-40B4-BE49-F238E27FC236}">
                  <a16:creationId xmlns:a16="http://schemas.microsoft.com/office/drawing/2014/main" id="{F46AD7B9-2531-3481-0196-A1421FE7375B}"/>
                </a:ext>
              </a:extLst>
            </p:cNvPr>
            <p:cNvSpPr/>
            <p:nvPr/>
          </p:nvSpPr>
          <p:spPr>
            <a:xfrm>
              <a:off x="8776935" y="5041756"/>
              <a:ext cx="6458" cy="40365"/>
            </a:xfrm>
            <a:custGeom>
              <a:avLst/>
              <a:gdLst/>
              <a:ahLst/>
              <a:cxnLst/>
              <a:rect l="l" t="t" r="r" b="b"/>
              <a:pathLst>
                <a:path w="10159" h="63500">
                  <a:moveTo>
                    <a:pt x="0" y="63108"/>
                  </a:moveTo>
                  <a:lnTo>
                    <a:pt x="1844" y="56298"/>
                  </a:lnTo>
                  <a:lnTo>
                    <a:pt x="3477" y="46973"/>
                  </a:lnTo>
                  <a:lnTo>
                    <a:pt x="4893" y="37532"/>
                  </a:lnTo>
                  <a:lnTo>
                    <a:pt x="6083" y="30376"/>
                  </a:lnTo>
                  <a:lnTo>
                    <a:pt x="6114" y="30239"/>
                  </a:lnTo>
                  <a:lnTo>
                    <a:pt x="6167" y="29978"/>
                  </a:lnTo>
                  <a:lnTo>
                    <a:pt x="6968" y="24954"/>
                  </a:lnTo>
                  <a:lnTo>
                    <a:pt x="7842" y="17752"/>
                  </a:lnTo>
                  <a:lnTo>
                    <a:pt x="8779" y="9173"/>
                  </a:lnTo>
                  <a:lnTo>
                    <a:pt x="9769" y="2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61">
              <a:extLst>
                <a:ext uri="{FF2B5EF4-FFF2-40B4-BE49-F238E27FC236}">
                  <a16:creationId xmlns:a16="http://schemas.microsoft.com/office/drawing/2014/main" id="{A35BAA24-5EC9-D55A-43DE-43E86C2F5571}"/>
                </a:ext>
              </a:extLst>
            </p:cNvPr>
            <p:cNvSpPr/>
            <p:nvPr/>
          </p:nvSpPr>
          <p:spPr>
            <a:xfrm>
              <a:off x="8684511" y="5041756"/>
              <a:ext cx="6458" cy="40365"/>
            </a:xfrm>
            <a:custGeom>
              <a:avLst/>
              <a:gdLst/>
              <a:ahLst/>
              <a:cxnLst/>
              <a:rect l="l" t="t" r="r" b="b"/>
              <a:pathLst>
                <a:path w="10159" h="63500">
                  <a:moveTo>
                    <a:pt x="9769" y="63108"/>
                  </a:moveTo>
                  <a:lnTo>
                    <a:pt x="7924" y="56298"/>
                  </a:lnTo>
                  <a:lnTo>
                    <a:pt x="6291" y="46973"/>
                  </a:lnTo>
                  <a:lnTo>
                    <a:pt x="4876" y="37532"/>
                  </a:lnTo>
                  <a:lnTo>
                    <a:pt x="3685" y="30376"/>
                  </a:lnTo>
                  <a:lnTo>
                    <a:pt x="3654" y="30239"/>
                  </a:lnTo>
                  <a:lnTo>
                    <a:pt x="3601" y="29978"/>
                  </a:lnTo>
                  <a:lnTo>
                    <a:pt x="2800" y="24954"/>
                  </a:lnTo>
                  <a:lnTo>
                    <a:pt x="1926" y="17752"/>
                  </a:lnTo>
                  <a:lnTo>
                    <a:pt x="989" y="9173"/>
                  </a:lnTo>
                  <a:lnTo>
                    <a:pt x="0" y="2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62">
              <a:extLst>
                <a:ext uri="{FF2B5EF4-FFF2-40B4-BE49-F238E27FC236}">
                  <a16:creationId xmlns:a16="http://schemas.microsoft.com/office/drawing/2014/main" id="{1A92D7A9-79A0-1ED6-7E5B-A5AEED713469}"/>
                </a:ext>
              </a:extLst>
            </p:cNvPr>
            <p:cNvSpPr/>
            <p:nvPr/>
          </p:nvSpPr>
          <p:spPr>
            <a:xfrm>
              <a:off x="8661267" y="4986551"/>
              <a:ext cx="148141" cy="76694"/>
            </a:xfrm>
            <a:custGeom>
              <a:avLst/>
              <a:gdLst/>
              <a:ahLst/>
              <a:cxnLst/>
              <a:rect l="l" t="t" r="r" b="b"/>
              <a:pathLst>
                <a:path w="233044" h="120650">
                  <a:moveTo>
                    <a:pt x="0" y="0"/>
                  </a:moveTo>
                  <a:lnTo>
                    <a:pt x="15129" y="43141"/>
                  </a:lnTo>
                  <a:lnTo>
                    <a:pt x="37676" y="80638"/>
                  </a:lnTo>
                  <a:lnTo>
                    <a:pt x="67562" y="107946"/>
                  </a:lnTo>
                  <a:lnTo>
                    <a:pt x="104708" y="120519"/>
                  </a:lnTo>
                  <a:lnTo>
                    <a:pt x="127776" y="120519"/>
                  </a:lnTo>
                  <a:lnTo>
                    <a:pt x="164922" y="107946"/>
                  </a:lnTo>
                  <a:lnTo>
                    <a:pt x="194808" y="80638"/>
                  </a:lnTo>
                  <a:lnTo>
                    <a:pt x="217355" y="43141"/>
                  </a:lnTo>
                  <a:lnTo>
                    <a:pt x="232485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63">
              <a:extLst>
                <a:ext uri="{FF2B5EF4-FFF2-40B4-BE49-F238E27FC236}">
                  <a16:creationId xmlns:a16="http://schemas.microsoft.com/office/drawing/2014/main" id="{5DEE3BFB-646E-7474-B30E-2884642459B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31164" y="4851056"/>
              <a:ext cx="208606" cy="147592"/>
            </a:xfrm>
            <a:prstGeom prst="rect">
              <a:avLst/>
            </a:prstGeom>
          </p:spPr>
        </p:pic>
        <p:sp>
          <p:nvSpPr>
            <p:cNvPr id="83" name="object 64">
              <a:extLst>
                <a:ext uri="{FF2B5EF4-FFF2-40B4-BE49-F238E27FC236}">
                  <a16:creationId xmlns:a16="http://schemas.microsoft.com/office/drawing/2014/main" id="{102B60FA-A195-F02E-BD79-0AB5AA6310C3}"/>
                </a:ext>
              </a:extLst>
            </p:cNvPr>
            <p:cNvSpPr/>
            <p:nvPr/>
          </p:nvSpPr>
          <p:spPr>
            <a:xfrm>
              <a:off x="8801021" y="5068838"/>
              <a:ext cx="144912" cy="168727"/>
            </a:xfrm>
            <a:custGeom>
              <a:avLst/>
              <a:gdLst/>
              <a:ahLst/>
              <a:cxnLst/>
              <a:rect l="l" t="t" r="r" b="b"/>
              <a:pathLst>
                <a:path w="227965" h="265429">
                  <a:moveTo>
                    <a:pt x="227930" y="265332"/>
                  </a:moveTo>
                  <a:lnTo>
                    <a:pt x="225531" y="216510"/>
                  </a:lnTo>
                  <a:lnTo>
                    <a:pt x="218277" y="157054"/>
                  </a:lnTo>
                  <a:lnTo>
                    <a:pt x="206077" y="103050"/>
                  </a:lnTo>
                  <a:lnTo>
                    <a:pt x="170366" y="59038"/>
                  </a:lnTo>
                  <a:lnTo>
                    <a:pt x="117829" y="39886"/>
                  </a:lnTo>
                  <a:lnTo>
                    <a:pt x="89358" y="33276"/>
                  </a:lnTo>
                  <a:lnTo>
                    <a:pt x="73015" y="28574"/>
                  </a:lnTo>
                  <a:lnTo>
                    <a:pt x="53305" y="20737"/>
                  </a:lnTo>
                  <a:lnTo>
                    <a:pt x="29275" y="10850"/>
                  </a:ln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65">
              <a:extLst>
                <a:ext uri="{FF2B5EF4-FFF2-40B4-BE49-F238E27FC236}">
                  <a16:creationId xmlns:a16="http://schemas.microsoft.com/office/drawing/2014/main" id="{678AAECA-76B8-A05B-36CC-6A5885728F97}"/>
                </a:ext>
              </a:extLst>
            </p:cNvPr>
            <p:cNvSpPr/>
            <p:nvPr/>
          </p:nvSpPr>
          <p:spPr>
            <a:xfrm>
              <a:off x="8525417" y="5068838"/>
              <a:ext cx="141279" cy="168727"/>
            </a:xfrm>
            <a:custGeom>
              <a:avLst/>
              <a:gdLst/>
              <a:ahLst/>
              <a:cxnLst/>
              <a:rect l="l" t="t" r="r" b="b"/>
              <a:pathLst>
                <a:path w="222250" h="265429">
                  <a:moveTo>
                    <a:pt x="0" y="265332"/>
                  </a:moveTo>
                  <a:lnTo>
                    <a:pt x="2398" y="216510"/>
                  </a:lnTo>
                  <a:lnTo>
                    <a:pt x="9652" y="157054"/>
                  </a:lnTo>
                  <a:lnTo>
                    <a:pt x="21852" y="103050"/>
                  </a:lnTo>
                  <a:lnTo>
                    <a:pt x="57563" y="59038"/>
                  </a:lnTo>
                  <a:lnTo>
                    <a:pt x="110100" y="39886"/>
                  </a:lnTo>
                  <a:lnTo>
                    <a:pt x="138571" y="33276"/>
                  </a:lnTo>
                  <a:lnTo>
                    <a:pt x="153990" y="28574"/>
                  </a:lnTo>
                  <a:lnTo>
                    <a:pt x="171667" y="20737"/>
                  </a:lnTo>
                  <a:lnTo>
                    <a:pt x="193667" y="10850"/>
                  </a:lnTo>
                  <a:lnTo>
                    <a:pt x="222024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6">
              <a:extLst>
                <a:ext uri="{FF2B5EF4-FFF2-40B4-BE49-F238E27FC236}">
                  <a16:creationId xmlns:a16="http://schemas.microsoft.com/office/drawing/2014/main" id="{216F8463-F34B-8554-3B22-86FFC3DCC7E3}"/>
                </a:ext>
              </a:extLst>
            </p:cNvPr>
            <p:cNvSpPr/>
            <p:nvPr/>
          </p:nvSpPr>
          <p:spPr>
            <a:xfrm>
              <a:off x="8655722" y="5081872"/>
              <a:ext cx="156617" cy="78713"/>
            </a:xfrm>
            <a:custGeom>
              <a:avLst/>
              <a:gdLst/>
              <a:ahLst/>
              <a:cxnLst/>
              <a:rect l="l" t="t" r="r" b="b"/>
              <a:pathLst>
                <a:path w="246380" h="123825">
                  <a:moveTo>
                    <a:pt x="0" y="0"/>
                  </a:moveTo>
                  <a:lnTo>
                    <a:pt x="62" y="146"/>
                  </a:lnTo>
                  <a:lnTo>
                    <a:pt x="30547" y="45485"/>
                  </a:lnTo>
                  <a:lnTo>
                    <a:pt x="84960" y="76364"/>
                  </a:lnTo>
                  <a:lnTo>
                    <a:pt x="93409" y="85246"/>
                  </a:lnTo>
                  <a:lnTo>
                    <a:pt x="102143" y="101218"/>
                  </a:lnTo>
                  <a:lnTo>
                    <a:pt x="111152" y="116515"/>
                  </a:lnTo>
                  <a:lnTo>
                    <a:pt x="120300" y="123347"/>
                  </a:lnTo>
                  <a:lnTo>
                    <a:pt x="125755" y="123347"/>
                  </a:lnTo>
                  <a:lnTo>
                    <a:pt x="134903" y="116515"/>
                  </a:lnTo>
                  <a:lnTo>
                    <a:pt x="143911" y="101218"/>
                  </a:lnTo>
                  <a:lnTo>
                    <a:pt x="152645" y="85246"/>
                  </a:lnTo>
                  <a:lnTo>
                    <a:pt x="160968" y="76395"/>
                  </a:lnTo>
                  <a:lnTo>
                    <a:pt x="215511" y="45485"/>
                  </a:lnTo>
                  <a:lnTo>
                    <a:pt x="245961" y="219"/>
                  </a:lnTo>
                  <a:lnTo>
                    <a:pt x="246023" y="73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7">
              <a:extLst>
                <a:ext uri="{FF2B5EF4-FFF2-40B4-BE49-F238E27FC236}">
                  <a16:creationId xmlns:a16="http://schemas.microsoft.com/office/drawing/2014/main" id="{1C615B59-1771-8EEE-20E7-89D2D1A7995B}"/>
                </a:ext>
              </a:extLst>
            </p:cNvPr>
            <p:cNvSpPr/>
            <p:nvPr/>
          </p:nvSpPr>
          <p:spPr>
            <a:xfrm>
              <a:off x="8598052" y="4835450"/>
              <a:ext cx="67410" cy="101721"/>
            </a:xfrm>
            <a:custGeom>
              <a:avLst/>
              <a:gdLst/>
              <a:ahLst/>
              <a:cxnLst/>
              <a:rect l="l" t="t" r="r" b="b"/>
              <a:pathLst>
                <a:path w="106044" h="160020">
                  <a:moveTo>
                    <a:pt x="78989" y="159492"/>
                  </a:moveTo>
                  <a:lnTo>
                    <a:pt x="17682" y="89602"/>
                  </a:lnTo>
                  <a:lnTo>
                    <a:pt x="0" y="49692"/>
                  </a:lnTo>
                  <a:lnTo>
                    <a:pt x="28419" y="24808"/>
                  </a:lnTo>
                  <a:lnTo>
                    <a:pt x="105418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8">
              <a:extLst>
                <a:ext uri="{FF2B5EF4-FFF2-40B4-BE49-F238E27FC236}">
                  <a16:creationId xmlns:a16="http://schemas.microsoft.com/office/drawing/2014/main" id="{BB04FCDF-E313-D96F-62A7-D53A03DDD013}"/>
                </a:ext>
              </a:extLst>
            </p:cNvPr>
            <p:cNvSpPr/>
            <p:nvPr/>
          </p:nvSpPr>
          <p:spPr>
            <a:xfrm>
              <a:off x="8674098" y="4786436"/>
              <a:ext cx="172764" cy="105354"/>
            </a:xfrm>
            <a:custGeom>
              <a:avLst/>
              <a:gdLst/>
              <a:ahLst/>
              <a:cxnLst/>
              <a:rect l="l" t="t" r="r" b="b"/>
              <a:pathLst>
                <a:path w="271780" h="165734">
                  <a:moveTo>
                    <a:pt x="12840" y="78048"/>
                  </a:moveTo>
                  <a:lnTo>
                    <a:pt x="0" y="27713"/>
                  </a:lnTo>
                  <a:lnTo>
                    <a:pt x="7810" y="3829"/>
                  </a:lnTo>
                  <a:lnTo>
                    <a:pt x="47153" y="0"/>
                  </a:lnTo>
                  <a:lnTo>
                    <a:pt x="128910" y="9830"/>
                  </a:lnTo>
                  <a:lnTo>
                    <a:pt x="185660" y="26907"/>
                  </a:lnTo>
                  <a:lnTo>
                    <a:pt x="229205" y="56997"/>
                  </a:lnTo>
                  <a:lnTo>
                    <a:pt x="258209" y="94094"/>
                  </a:lnTo>
                  <a:lnTo>
                    <a:pt x="271336" y="132190"/>
                  </a:lnTo>
                  <a:lnTo>
                    <a:pt x="267251" y="16528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9">
              <a:extLst>
                <a:ext uri="{FF2B5EF4-FFF2-40B4-BE49-F238E27FC236}">
                  <a16:creationId xmlns:a16="http://schemas.microsoft.com/office/drawing/2014/main" id="{1217C7E6-5419-2CD5-58B2-861EF72A8D21}"/>
                </a:ext>
              </a:extLst>
            </p:cNvPr>
            <p:cNvSpPr/>
            <p:nvPr/>
          </p:nvSpPr>
          <p:spPr>
            <a:xfrm>
              <a:off x="8648010" y="4886143"/>
              <a:ext cx="21394" cy="51668"/>
            </a:xfrm>
            <a:custGeom>
              <a:avLst/>
              <a:gdLst/>
              <a:ahLst/>
              <a:cxnLst/>
              <a:rect l="l" t="t" r="r" b="b"/>
              <a:pathLst>
                <a:path w="33655" h="81279">
                  <a:moveTo>
                    <a:pt x="33519" y="0"/>
                  </a:moveTo>
                  <a:lnTo>
                    <a:pt x="10634" y="13033"/>
                  </a:lnTo>
                  <a:lnTo>
                    <a:pt x="279" y="25815"/>
                  </a:lnTo>
                  <a:lnTo>
                    <a:pt x="0" y="45941"/>
                  </a:lnTo>
                  <a:lnTo>
                    <a:pt x="7342" y="81002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70">
              <a:extLst>
                <a:ext uri="{FF2B5EF4-FFF2-40B4-BE49-F238E27FC236}">
                  <a16:creationId xmlns:a16="http://schemas.microsoft.com/office/drawing/2014/main" id="{A4C44DEB-41B4-7BF8-28B6-6DCC33F1F20A}"/>
                </a:ext>
              </a:extLst>
            </p:cNvPr>
            <p:cNvSpPr/>
            <p:nvPr/>
          </p:nvSpPr>
          <p:spPr>
            <a:xfrm>
              <a:off x="8613274" y="5205867"/>
              <a:ext cx="2826" cy="31889"/>
            </a:xfrm>
            <a:custGeom>
              <a:avLst/>
              <a:gdLst/>
              <a:ahLst/>
              <a:cxnLst/>
              <a:rect l="l" t="t" r="r" b="b"/>
              <a:pathLst>
                <a:path w="4444" h="50165">
                  <a:moveTo>
                    <a:pt x="4418" y="0"/>
                  </a:moveTo>
                  <a:lnTo>
                    <a:pt x="0" y="49768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71">
              <a:extLst>
                <a:ext uri="{FF2B5EF4-FFF2-40B4-BE49-F238E27FC236}">
                  <a16:creationId xmlns:a16="http://schemas.microsoft.com/office/drawing/2014/main" id="{BDD0BAC0-5A61-5015-6FD4-AFE60E47C9C5}"/>
                </a:ext>
              </a:extLst>
            </p:cNvPr>
            <p:cNvSpPr/>
            <p:nvPr/>
          </p:nvSpPr>
          <p:spPr>
            <a:xfrm>
              <a:off x="8855246" y="5205867"/>
              <a:ext cx="2826" cy="31889"/>
            </a:xfrm>
            <a:custGeom>
              <a:avLst/>
              <a:gdLst/>
              <a:ahLst/>
              <a:cxnLst/>
              <a:rect l="l" t="t" r="r" b="b"/>
              <a:pathLst>
                <a:path w="4444" h="50165">
                  <a:moveTo>
                    <a:pt x="0" y="0"/>
                  </a:moveTo>
                  <a:lnTo>
                    <a:pt x="4418" y="49768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72">
              <a:extLst>
                <a:ext uri="{FF2B5EF4-FFF2-40B4-BE49-F238E27FC236}">
                  <a16:creationId xmlns:a16="http://schemas.microsoft.com/office/drawing/2014/main" id="{CCA14CC6-244A-FC01-66B4-DF6D21F42A40}"/>
                </a:ext>
              </a:extLst>
            </p:cNvPr>
            <p:cNvSpPr/>
            <p:nvPr/>
          </p:nvSpPr>
          <p:spPr>
            <a:xfrm>
              <a:off x="8354698" y="4489513"/>
              <a:ext cx="762099" cy="730614"/>
            </a:xfrm>
            <a:custGeom>
              <a:avLst/>
              <a:gdLst/>
              <a:ahLst/>
              <a:cxnLst/>
              <a:rect l="l" t="t" r="r" b="b"/>
              <a:pathLst>
                <a:path w="1198880" h="1149350">
                  <a:moveTo>
                    <a:pt x="218447" y="1146954"/>
                  </a:moveTo>
                  <a:lnTo>
                    <a:pt x="201848" y="1148843"/>
                  </a:lnTo>
                  <a:lnTo>
                    <a:pt x="187448" y="1142449"/>
                  </a:lnTo>
                  <a:lnTo>
                    <a:pt x="177925" y="1129894"/>
                  </a:lnTo>
                  <a:lnTo>
                    <a:pt x="175956" y="1113301"/>
                  </a:lnTo>
                  <a:lnTo>
                    <a:pt x="229180" y="761154"/>
                  </a:lnTo>
                  <a:lnTo>
                    <a:pt x="6862" y="500230"/>
                  </a:lnTo>
                  <a:lnTo>
                    <a:pt x="0" y="486206"/>
                  </a:lnTo>
                  <a:lnTo>
                    <a:pt x="606" y="471403"/>
                  </a:lnTo>
                  <a:lnTo>
                    <a:pt x="7910" y="458514"/>
                  </a:lnTo>
                  <a:lnTo>
                    <a:pt x="21144" y="450232"/>
                  </a:lnTo>
                  <a:lnTo>
                    <a:pt x="353490" y="344319"/>
                  </a:lnTo>
                  <a:lnTo>
                    <a:pt x="571462" y="14025"/>
                  </a:lnTo>
                  <a:lnTo>
                    <a:pt x="583195" y="3443"/>
                  </a:lnTo>
                  <a:lnTo>
                    <a:pt x="597769" y="0"/>
                  </a:lnTo>
                  <a:lnTo>
                    <a:pt x="612287" y="3671"/>
                  </a:lnTo>
                  <a:lnTo>
                    <a:pt x="623848" y="14434"/>
                  </a:lnTo>
                  <a:lnTo>
                    <a:pt x="834167" y="344319"/>
                  </a:lnTo>
                  <a:lnTo>
                    <a:pt x="1176606" y="442682"/>
                  </a:lnTo>
                  <a:lnTo>
                    <a:pt x="1190307" y="450807"/>
                  </a:lnTo>
                  <a:lnTo>
                    <a:pt x="1197926" y="463828"/>
                  </a:lnTo>
                  <a:lnTo>
                    <a:pt x="1198621" y="478899"/>
                  </a:lnTo>
                  <a:lnTo>
                    <a:pt x="1191548" y="493173"/>
                  </a:lnTo>
                  <a:lnTo>
                    <a:pt x="987481" y="728014"/>
                  </a:lnTo>
                  <a:lnTo>
                    <a:pt x="1030370" y="1112892"/>
                  </a:lnTo>
                  <a:lnTo>
                    <a:pt x="1027747" y="1129409"/>
                  </a:lnTo>
                  <a:lnTo>
                    <a:pt x="1017721" y="1141583"/>
                  </a:lnTo>
                  <a:lnTo>
                    <a:pt x="1003062" y="1147395"/>
                  </a:lnTo>
                  <a:lnTo>
                    <a:pt x="986539" y="114482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" name="object 73">
            <a:extLst>
              <a:ext uri="{FF2B5EF4-FFF2-40B4-BE49-F238E27FC236}">
                <a16:creationId xmlns:a16="http://schemas.microsoft.com/office/drawing/2014/main" id="{3E6B6146-8826-8E5D-191A-97A52D7D9A93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59655" y="5658485"/>
            <a:ext cx="752012" cy="611939"/>
          </a:xfrm>
          <a:prstGeom prst="rect">
            <a:avLst/>
          </a:prstGeom>
        </p:spPr>
      </p:pic>
      <p:grpSp>
        <p:nvGrpSpPr>
          <p:cNvPr id="139" name="Agrupar 138">
            <a:extLst>
              <a:ext uri="{FF2B5EF4-FFF2-40B4-BE49-F238E27FC236}">
                <a16:creationId xmlns:a16="http://schemas.microsoft.com/office/drawing/2014/main" id="{45845BC0-C66F-1945-A5B2-D3ED8ACEBE93}"/>
              </a:ext>
            </a:extLst>
          </p:cNvPr>
          <p:cNvGrpSpPr/>
          <p:nvPr/>
        </p:nvGrpSpPr>
        <p:grpSpPr>
          <a:xfrm>
            <a:off x="8389693" y="2078717"/>
            <a:ext cx="692267" cy="754429"/>
            <a:chOff x="8389693" y="2078717"/>
            <a:chExt cx="692267" cy="754429"/>
          </a:xfrm>
        </p:grpSpPr>
        <p:sp>
          <p:nvSpPr>
            <p:cNvPr id="93" name="object 74">
              <a:extLst>
                <a:ext uri="{FF2B5EF4-FFF2-40B4-BE49-F238E27FC236}">
                  <a16:creationId xmlns:a16="http://schemas.microsoft.com/office/drawing/2014/main" id="{3647074A-B302-220F-D8D3-DE323C21EF62}"/>
                </a:ext>
              </a:extLst>
            </p:cNvPr>
            <p:cNvSpPr/>
            <p:nvPr/>
          </p:nvSpPr>
          <p:spPr>
            <a:xfrm>
              <a:off x="8389693" y="2078717"/>
              <a:ext cx="692267" cy="754429"/>
            </a:xfrm>
            <a:custGeom>
              <a:avLst/>
              <a:gdLst/>
              <a:ahLst/>
              <a:cxnLst/>
              <a:rect l="l" t="t" r="r" b="b"/>
              <a:pathLst>
                <a:path w="1089025" h="1186814">
                  <a:moveTo>
                    <a:pt x="111870" y="1186550"/>
                  </a:moveTo>
                  <a:lnTo>
                    <a:pt x="977027" y="1186550"/>
                  </a:lnTo>
                  <a:lnTo>
                    <a:pt x="1020421" y="1176344"/>
                  </a:lnTo>
                  <a:lnTo>
                    <a:pt x="1055857" y="1148512"/>
                  </a:lnTo>
                  <a:lnTo>
                    <a:pt x="1079750" y="1107231"/>
                  </a:lnTo>
                  <a:lnTo>
                    <a:pt x="1088511" y="1056679"/>
                  </a:lnTo>
                  <a:lnTo>
                    <a:pt x="1088511" y="0"/>
                  </a:lnTo>
                  <a:lnTo>
                    <a:pt x="222977" y="0"/>
                  </a:lnTo>
                  <a:lnTo>
                    <a:pt x="222977" y="1056679"/>
                  </a:lnTo>
                  <a:lnTo>
                    <a:pt x="214216" y="1107231"/>
                  </a:lnTo>
                  <a:lnTo>
                    <a:pt x="190322" y="1148512"/>
                  </a:lnTo>
                  <a:lnTo>
                    <a:pt x="154883" y="1176344"/>
                  </a:lnTo>
                  <a:lnTo>
                    <a:pt x="111483" y="1186550"/>
                  </a:lnTo>
                  <a:lnTo>
                    <a:pt x="68089" y="1176344"/>
                  </a:lnTo>
                  <a:lnTo>
                    <a:pt x="32653" y="1148512"/>
                  </a:lnTo>
                  <a:lnTo>
                    <a:pt x="8761" y="1107231"/>
                  </a:lnTo>
                  <a:lnTo>
                    <a:pt x="0" y="1056679"/>
                  </a:lnTo>
                  <a:lnTo>
                    <a:pt x="0" y="274347"/>
                  </a:lnTo>
                  <a:lnTo>
                    <a:pt x="223741" y="274347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75">
              <a:extLst>
                <a:ext uri="{FF2B5EF4-FFF2-40B4-BE49-F238E27FC236}">
                  <a16:creationId xmlns:a16="http://schemas.microsoft.com/office/drawing/2014/main" id="{664EB1BB-120B-D312-988C-AA44E4ED8028}"/>
                </a:ext>
              </a:extLst>
            </p:cNvPr>
            <p:cNvSpPr/>
            <p:nvPr/>
          </p:nvSpPr>
          <p:spPr>
            <a:xfrm>
              <a:off x="8606782" y="2157319"/>
              <a:ext cx="395177" cy="439983"/>
            </a:xfrm>
            <a:custGeom>
              <a:avLst/>
              <a:gdLst/>
              <a:ahLst/>
              <a:cxnLst/>
              <a:rect l="l" t="t" r="r" b="b"/>
              <a:pathLst>
                <a:path w="621665" h="692150">
                  <a:moveTo>
                    <a:pt x="0" y="157314"/>
                  </a:moveTo>
                  <a:lnTo>
                    <a:pt x="621300" y="157314"/>
                  </a:lnTo>
                  <a:lnTo>
                    <a:pt x="621300" y="0"/>
                  </a:lnTo>
                  <a:lnTo>
                    <a:pt x="0" y="0"/>
                  </a:lnTo>
                  <a:lnTo>
                    <a:pt x="0" y="157314"/>
                  </a:lnTo>
                  <a:close/>
                </a:path>
                <a:path w="621665" h="692150">
                  <a:moveTo>
                    <a:pt x="0" y="691654"/>
                  </a:moveTo>
                  <a:lnTo>
                    <a:pt x="621300" y="691654"/>
                  </a:lnTo>
                  <a:lnTo>
                    <a:pt x="621300" y="258965"/>
                  </a:lnTo>
                  <a:lnTo>
                    <a:pt x="0" y="258965"/>
                  </a:lnTo>
                  <a:lnTo>
                    <a:pt x="0" y="691654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76">
              <a:extLst>
                <a:ext uri="{FF2B5EF4-FFF2-40B4-BE49-F238E27FC236}">
                  <a16:creationId xmlns:a16="http://schemas.microsoft.com/office/drawing/2014/main" id="{3CAD0552-F717-106B-8E08-E178DAB79D84}"/>
                </a:ext>
              </a:extLst>
            </p:cNvPr>
            <p:cNvSpPr/>
            <p:nvPr/>
          </p:nvSpPr>
          <p:spPr>
            <a:xfrm>
              <a:off x="8606779" y="2668337"/>
              <a:ext cx="406883" cy="0"/>
            </a:xfrm>
            <a:custGeom>
              <a:avLst/>
              <a:gdLst/>
              <a:ahLst/>
              <a:cxnLst/>
              <a:rect l="l" t="t" r="r" b="b"/>
              <a:pathLst>
                <a:path w="640080">
                  <a:moveTo>
                    <a:pt x="0" y="0"/>
                  </a:moveTo>
                  <a:lnTo>
                    <a:pt x="639792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77">
              <a:extLst>
                <a:ext uri="{FF2B5EF4-FFF2-40B4-BE49-F238E27FC236}">
                  <a16:creationId xmlns:a16="http://schemas.microsoft.com/office/drawing/2014/main" id="{BAF3538D-CF7B-AACC-8538-965891381CD3}"/>
                </a:ext>
              </a:extLst>
            </p:cNvPr>
            <p:cNvSpPr/>
            <p:nvPr/>
          </p:nvSpPr>
          <p:spPr>
            <a:xfrm>
              <a:off x="8606779" y="2739691"/>
              <a:ext cx="406883" cy="0"/>
            </a:xfrm>
            <a:custGeom>
              <a:avLst/>
              <a:gdLst/>
              <a:ahLst/>
              <a:cxnLst/>
              <a:rect l="l" t="t" r="r" b="b"/>
              <a:pathLst>
                <a:path w="640080">
                  <a:moveTo>
                    <a:pt x="0" y="0"/>
                  </a:moveTo>
                  <a:lnTo>
                    <a:pt x="639792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78">
              <a:extLst>
                <a:ext uri="{FF2B5EF4-FFF2-40B4-BE49-F238E27FC236}">
                  <a16:creationId xmlns:a16="http://schemas.microsoft.com/office/drawing/2014/main" id="{CBF3BB30-929E-F3D4-03AB-FAF409F1DB6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44590" y="2399116"/>
              <a:ext cx="112600" cy="125234"/>
            </a:xfrm>
            <a:prstGeom prst="rect">
              <a:avLst/>
            </a:prstGeom>
          </p:spPr>
        </p:pic>
        <p:sp>
          <p:nvSpPr>
            <p:cNvPr id="98" name="object 79">
              <a:extLst>
                <a:ext uri="{FF2B5EF4-FFF2-40B4-BE49-F238E27FC236}">
                  <a16:creationId xmlns:a16="http://schemas.microsoft.com/office/drawing/2014/main" id="{0933C788-FE08-8F76-B384-9BA40952C459}"/>
                </a:ext>
              </a:extLst>
            </p:cNvPr>
            <p:cNvSpPr/>
            <p:nvPr/>
          </p:nvSpPr>
          <p:spPr>
            <a:xfrm>
              <a:off x="8746865" y="2352605"/>
              <a:ext cx="117463" cy="217973"/>
            </a:xfrm>
            <a:custGeom>
              <a:avLst/>
              <a:gdLst/>
              <a:ahLst/>
              <a:cxnLst/>
              <a:rect l="l" t="t" r="r" b="b"/>
              <a:pathLst>
                <a:path w="184784" h="342900">
                  <a:moveTo>
                    <a:pt x="198" y="254016"/>
                  </a:moveTo>
                  <a:lnTo>
                    <a:pt x="158110" y="340620"/>
                  </a:lnTo>
                  <a:lnTo>
                    <a:pt x="167249" y="342835"/>
                  </a:lnTo>
                  <a:lnTo>
                    <a:pt x="175768" y="340331"/>
                  </a:lnTo>
                  <a:lnTo>
                    <a:pt x="182054" y="334063"/>
                  </a:lnTo>
                  <a:lnTo>
                    <a:pt x="184497" y="324987"/>
                  </a:lnTo>
                  <a:lnTo>
                    <a:pt x="184130" y="17813"/>
                  </a:lnTo>
                  <a:lnTo>
                    <a:pt x="181666" y="8738"/>
                  </a:lnTo>
                  <a:lnTo>
                    <a:pt x="175366" y="2484"/>
                  </a:lnTo>
                  <a:lnTo>
                    <a:pt x="166843" y="0"/>
                  </a:lnTo>
                  <a:lnTo>
                    <a:pt x="157712" y="2233"/>
                  </a:lnTo>
                  <a:lnTo>
                    <a:pt x="0" y="89214"/>
                  </a:lnTo>
                  <a:lnTo>
                    <a:pt x="198" y="254016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80">
              <a:extLst>
                <a:ext uri="{FF2B5EF4-FFF2-40B4-BE49-F238E27FC236}">
                  <a16:creationId xmlns:a16="http://schemas.microsoft.com/office/drawing/2014/main" id="{623BD7EA-33A1-B5C8-AB05-889B4C8F8D77}"/>
                </a:ext>
              </a:extLst>
            </p:cNvPr>
            <p:cNvSpPr/>
            <p:nvPr/>
          </p:nvSpPr>
          <p:spPr>
            <a:xfrm>
              <a:off x="8864003" y="2428451"/>
              <a:ext cx="33503" cy="66603"/>
            </a:xfrm>
            <a:custGeom>
              <a:avLst/>
              <a:gdLst/>
              <a:ahLst/>
              <a:cxnLst/>
              <a:rect l="l" t="t" r="r" b="b"/>
              <a:pathLst>
                <a:path w="52705" h="104775">
                  <a:moveTo>
                    <a:pt x="125" y="104206"/>
                  </a:moveTo>
                  <a:lnTo>
                    <a:pt x="20386" y="100077"/>
                  </a:lnTo>
                  <a:lnTo>
                    <a:pt x="36912" y="88866"/>
                  </a:lnTo>
                  <a:lnTo>
                    <a:pt x="48039" y="72268"/>
                  </a:lnTo>
                  <a:lnTo>
                    <a:pt x="52103" y="51977"/>
                  </a:lnTo>
                  <a:lnTo>
                    <a:pt x="47995" y="31712"/>
                  </a:lnTo>
                  <a:lnTo>
                    <a:pt x="36830" y="15186"/>
                  </a:lnTo>
                  <a:lnTo>
                    <a:pt x="20275" y="4061"/>
                  </a:ln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81">
              <a:extLst>
                <a:ext uri="{FF2B5EF4-FFF2-40B4-BE49-F238E27FC236}">
                  <a16:creationId xmlns:a16="http://schemas.microsoft.com/office/drawing/2014/main" id="{25F09F98-7FA2-CFB5-B467-4253287260B4}"/>
                </a:ext>
              </a:extLst>
            </p:cNvPr>
            <p:cNvSpPr/>
            <p:nvPr/>
          </p:nvSpPr>
          <p:spPr>
            <a:xfrm>
              <a:off x="8929255" y="2461486"/>
              <a:ext cx="24623" cy="404"/>
            </a:xfrm>
            <a:custGeom>
              <a:avLst/>
              <a:gdLst/>
              <a:ahLst/>
              <a:cxnLst/>
              <a:rect l="l" t="t" r="r" b="b"/>
              <a:pathLst>
                <a:path w="38734" h="635">
                  <a:moveTo>
                    <a:pt x="38480" y="0"/>
                  </a:moveTo>
                  <a:lnTo>
                    <a:pt x="0" y="3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82">
              <a:extLst>
                <a:ext uri="{FF2B5EF4-FFF2-40B4-BE49-F238E27FC236}">
                  <a16:creationId xmlns:a16="http://schemas.microsoft.com/office/drawing/2014/main" id="{D61F8EA1-85E6-51D7-D718-ED6445591DB4}"/>
                </a:ext>
              </a:extLst>
            </p:cNvPr>
            <p:cNvSpPr/>
            <p:nvPr/>
          </p:nvSpPr>
          <p:spPr>
            <a:xfrm>
              <a:off x="8920940" y="2501653"/>
              <a:ext cx="21394" cy="15339"/>
            </a:xfrm>
            <a:custGeom>
              <a:avLst/>
              <a:gdLst/>
              <a:ahLst/>
              <a:cxnLst/>
              <a:rect l="l" t="t" r="r" b="b"/>
              <a:pathLst>
                <a:path w="33655" h="24129">
                  <a:moveTo>
                    <a:pt x="33590" y="23528"/>
                  </a:move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83">
              <a:extLst>
                <a:ext uri="{FF2B5EF4-FFF2-40B4-BE49-F238E27FC236}">
                  <a16:creationId xmlns:a16="http://schemas.microsoft.com/office/drawing/2014/main" id="{F5241CAB-35F3-5602-7E5F-CE4EA85438C3}"/>
                </a:ext>
              </a:extLst>
            </p:cNvPr>
            <p:cNvSpPr/>
            <p:nvPr/>
          </p:nvSpPr>
          <p:spPr>
            <a:xfrm>
              <a:off x="8920819" y="2406383"/>
              <a:ext cx="21394" cy="15339"/>
            </a:xfrm>
            <a:custGeom>
              <a:avLst/>
              <a:gdLst/>
              <a:ahLst/>
              <a:cxnLst/>
              <a:rect l="l" t="t" r="r" b="b"/>
              <a:pathLst>
                <a:path w="33655" h="24129">
                  <a:moveTo>
                    <a:pt x="0" y="23580"/>
                  </a:moveTo>
                  <a:lnTo>
                    <a:pt x="33527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84">
              <a:extLst>
                <a:ext uri="{FF2B5EF4-FFF2-40B4-BE49-F238E27FC236}">
                  <a16:creationId xmlns:a16="http://schemas.microsoft.com/office/drawing/2014/main" id="{BBB53501-0D24-71EE-BDBD-841B3FC104C7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90735" y="2503880"/>
              <a:ext cx="64224" cy="76864"/>
            </a:xfrm>
            <a:prstGeom prst="rect">
              <a:avLst/>
            </a:prstGeom>
          </p:spPr>
        </p:pic>
      </p:grpSp>
      <p:grpSp>
        <p:nvGrpSpPr>
          <p:cNvPr id="136" name="Agrupar 135">
            <a:extLst>
              <a:ext uri="{FF2B5EF4-FFF2-40B4-BE49-F238E27FC236}">
                <a16:creationId xmlns:a16="http://schemas.microsoft.com/office/drawing/2014/main" id="{F0C6C7E4-065B-436B-1FA5-C50A55FA3ECF}"/>
              </a:ext>
            </a:extLst>
          </p:cNvPr>
          <p:cNvGrpSpPr/>
          <p:nvPr/>
        </p:nvGrpSpPr>
        <p:grpSpPr>
          <a:xfrm>
            <a:off x="5234580" y="3202165"/>
            <a:ext cx="736265" cy="782010"/>
            <a:chOff x="5234580" y="3202165"/>
            <a:chExt cx="736265" cy="782010"/>
          </a:xfrm>
        </p:grpSpPr>
        <p:sp>
          <p:nvSpPr>
            <p:cNvPr id="104" name="object 85">
              <a:extLst>
                <a:ext uri="{FF2B5EF4-FFF2-40B4-BE49-F238E27FC236}">
                  <a16:creationId xmlns:a16="http://schemas.microsoft.com/office/drawing/2014/main" id="{2301817D-5912-3359-71D5-8258E2A93C13}"/>
                </a:ext>
              </a:extLst>
            </p:cNvPr>
            <p:cNvSpPr/>
            <p:nvPr/>
          </p:nvSpPr>
          <p:spPr>
            <a:xfrm>
              <a:off x="5234580" y="3386162"/>
              <a:ext cx="736265" cy="552199"/>
            </a:xfrm>
            <a:custGeom>
              <a:avLst/>
              <a:gdLst/>
              <a:ahLst/>
              <a:cxnLst/>
              <a:rect l="l" t="t" r="r" b="b"/>
              <a:pathLst>
                <a:path w="1158240" h="868679">
                  <a:moveTo>
                    <a:pt x="1061328" y="868360"/>
                  </a:moveTo>
                  <a:lnTo>
                    <a:pt x="96489" y="868360"/>
                  </a:lnTo>
                  <a:lnTo>
                    <a:pt x="58932" y="860779"/>
                  </a:lnTo>
                  <a:lnTo>
                    <a:pt x="28262" y="840102"/>
                  </a:lnTo>
                  <a:lnTo>
                    <a:pt x="7583" y="809432"/>
                  </a:lnTo>
                  <a:lnTo>
                    <a:pt x="0" y="771871"/>
                  </a:lnTo>
                  <a:lnTo>
                    <a:pt x="0" y="96489"/>
                  </a:lnTo>
                  <a:lnTo>
                    <a:pt x="7583" y="58932"/>
                  </a:lnTo>
                  <a:lnTo>
                    <a:pt x="28262" y="28262"/>
                  </a:lnTo>
                  <a:lnTo>
                    <a:pt x="58932" y="7583"/>
                  </a:lnTo>
                  <a:lnTo>
                    <a:pt x="96489" y="0"/>
                  </a:lnTo>
                  <a:lnTo>
                    <a:pt x="1061328" y="0"/>
                  </a:lnTo>
                  <a:lnTo>
                    <a:pt x="1098885" y="7583"/>
                  </a:lnTo>
                  <a:lnTo>
                    <a:pt x="1129555" y="28262"/>
                  </a:lnTo>
                  <a:lnTo>
                    <a:pt x="1150235" y="58932"/>
                  </a:lnTo>
                  <a:lnTo>
                    <a:pt x="1157818" y="96489"/>
                  </a:lnTo>
                  <a:lnTo>
                    <a:pt x="1157818" y="771871"/>
                  </a:lnTo>
                  <a:lnTo>
                    <a:pt x="1150235" y="809432"/>
                  </a:lnTo>
                  <a:lnTo>
                    <a:pt x="1129555" y="840102"/>
                  </a:lnTo>
                  <a:lnTo>
                    <a:pt x="1098885" y="860779"/>
                  </a:lnTo>
                  <a:lnTo>
                    <a:pt x="1061328" y="86836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86">
              <a:extLst>
                <a:ext uri="{FF2B5EF4-FFF2-40B4-BE49-F238E27FC236}">
                  <a16:creationId xmlns:a16="http://schemas.microsoft.com/office/drawing/2014/main" id="{3B4E08E7-73FC-6BB6-5201-7E61F27BBDEF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37704" y="3467964"/>
              <a:ext cx="81736" cy="81730"/>
            </a:xfrm>
            <a:prstGeom prst="rect">
              <a:avLst/>
            </a:prstGeom>
          </p:spPr>
        </p:pic>
        <p:pic>
          <p:nvPicPr>
            <p:cNvPr id="106" name="object 87">
              <a:extLst>
                <a:ext uri="{FF2B5EF4-FFF2-40B4-BE49-F238E27FC236}">
                  <a16:creationId xmlns:a16="http://schemas.microsoft.com/office/drawing/2014/main" id="{E9FC03D2-7134-7BBE-E49A-9280C2F8EA7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37704" y="3590629"/>
              <a:ext cx="81736" cy="81730"/>
            </a:xfrm>
            <a:prstGeom prst="rect">
              <a:avLst/>
            </a:prstGeom>
          </p:spPr>
        </p:pic>
        <p:sp>
          <p:nvSpPr>
            <p:cNvPr id="107" name="object 88">
              <a:extLst>
                <a:ext uri="{FF2B5EF4-FFF2-40B4-BE49-F238E27FC236}">
                  <a16:creationId xmlns:a16="http://schemas.microsoft.com/office/drawing/2014/main" id="{947802B8-70A3-A3DA-02F3-5BC3DDC7CFA7}"/>
                </a:ext>
              </a:extLst>
            </p:cNvPr>
            <p:cNvSpPr/>
            <p:nvPr/>
          </p:nvSpPr>
          <p:spPr>
            <a:xfrm>
              <a:off x="5847907" y="3723493"/>
              <a:ext cx="61355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48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08" name="object 89">
              <a:extLst>
                <a:ext uri="{FF2B5EF4-FFF2-40B4-BE49-F238E27FC236}">
                  <a16:creationId xmlns:a16="http://schemas.microsoft.com/office/drawing/2014/main" id="{62E76277-44FF-AE08-F656-5B58FC6EE137}"/>
                </a:ext>
              </a:extLst>
            </p:cNvPr>
            <p:cNvSpPr/>
            <p:nvPr/>
          </p:nvSpPr>
          <p:spPr>
            <a:xfrm>
              <a:off x="5847907" y="3784826"/>
              <a:ext cx="61355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48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09" name="object 90">
              <a:extLst>
                <a:ext uri="{FF2B5EF4-FFF2-40B4-BE49-F238E27FC236}">
                  <a16:creationId xmlns:a16="http://schemas.microsoft.com/office/drawing/2014/main" id="{296F08E6-0FB9-2452-9228-B1BC326BCCF0}"/>
                </a:ext>
              </a:extLst>
            </p:cNvPr>
            <p:cNvSpPr/>
            <p:nvPr/>
          </p:nvSpPr>
          <p:spPr>
            <a:xfrm>
              <a:off x="5847907" y="3846159"/>
              <a:ext cx="61355" cy="0"/>
            </a:xfrm>
            <a:custGeom>
              <a:avLst/>
              <a:gdLst/>
              <a:ahLst/>
              <a:cxnLst/>
              <a:rect l="l" t="t" r="r" b="b"/>
              <a:pathLst>
                <a:path w="96520">
                  <a:moveTo>
                    <a:pt x="0" y="0"/>
                  </a:moveTo>
                  <a:lnTo>
                    <a:pt x="9648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10" name="object 91">
              <a:extLst>
                <a:ext uri="{FF2B5EF4-FFF2-40B4-BE49-F238E27FC236}">
                  <a16:creationId xmlns:a16="http://schemas.microsoft.com/office/drawing/2014/main" id="{4EB435CF-FE04-C24A-A430-6A51681FDC9B}"/>
                </a:ext>
              </a:extLst>
            </p:cNvPr>
            <p:cNvSpPr/>
            <p:nvPr/>
          </p:nvSpPr>
          <p:spPr>
            <a:xfrm>
              <a:off x="5541244" y="3324827"/>
              <a:ext cx="122711" cy="61355"/>
            </a:xfrm>
            <a:custGeom>
              <a:avLst/>
              <a:gdLst/>
              <a:ahLst/>
              <a:cxnLst/>
              <a:rect l="l" t="t" r="r" b="b"/>
              <a:pathLst>
                <a:path w="193040" h="96520">
                  <a:moveTo>
                    <a:pt x="0" y="96489"/>
                  </a:moveTo>
                  <a:lnTo>
                    <a:pt x="7581" y="58932"/>
                  </a:lnTo>
                  <a:lnTo>
                    <a:pt x="28258" y="28262"/>
                  </a:lnTo>
                  <a:lnTo>
                    <a:pt x="58928" y="7583"/>
                  </a:lnTo>
                  <a:lnTo>
                    <a:pt x="96489" y="0"/>
                  </a:lnTo>
                  <a:lnTo>
                    <a:pt x="134044" y="7583"/>
                  </a:lnTo>
                  <a:lnTo>
                    <a:pt x="164710" y="28262"/>
                  </a:lnTo>
                  <a:lnTo>
                    <a:pt x="185386" y="58932"/>
                  </a:lnTo>
                  <a:lnTo>
                    <a:pt x="192967" y="9648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92">
              <a:extLst>
                <a:ext uri="{FF2B5EF4-FFF2-40B4-BE49-F238E27FC236}">
                  <a16:creationId xmlns:a16="http://schemas.microsoft.com/office/drawing/2014/main" id="{D93CAEDC-D381-B35A-F99C-16631D4B7D3B}"/>
                </a:ext>
              </a:extLst>
            </p:cNvPr>
            <p:cNvSpPr/>
            <p:nvPr/>
          </p:nvSpPr>
          <p:spPr>
            <a:xfrm>
              <a:off x="5418579" y="3202165"/>
              <a:ext cx="140875" cy="140875"/>
            </a:xfrm>
            <a:custGeom>
              <a:avLst/>
              <a:gdLst/>
              <a:ahLst/>
              <a:cxnLst/>
              <a:rect l="l" t="t" r="r" b="b"/>
              <a:pathLst>
                <a:path w="221615" h="221614">
                  <a:moveTo>
                    <a:pt x="221239" y="221239"/>
                  </a:moveTo>
                  <a:lnTo>
                    <a:pt x="0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93">
              <a:extLst>
                <a:ext uri="{FF2B5EF4-FFF2-40B4-BE49-F238E27FC236}">
                  <a16:creationId xmlns:a16="http://schemas.microsoft.com/office/drawing/2014/main" id="{F7123F72-9190-C697-130F-4EDF8BAD7FEE}"/>
                </a:ext>
              </a:extLst>
            </p:cNvPr>
            <p:cNvSpPr/>
            <p:nvPr/>
          </p:nvSpPr>
          <p:spPr>
            <a:xfrm>
              <a:off x="5645939" y="3202165"/>
              <a:ext cx="140875" cy="140875"/>
            </a:xfrm>
            <a:custGeom>
              <a:avLst/>
              <a:gdLst/>
              <a:ahLst/>
              <a:cxnLst/>
              <a:rect l="l" t="t" r="r" b="b"/>
              <a:pathLst>
                <a:path w="221615" h="221614">
                  <a:moveTo>
                    <a:pt x="0" y="221239"/>
                  </a:moveTo>
                  <a:lnTo>
                    <a:pt x="221239" y="0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94">
              <a:extLst>
                <a:ext uri="{FF2B5EF4-FFF2-40B4-BE49-F238E27FC236}">
                  <a16:creationId xmlns:a16="http://schemas.microsoft.com/office/drawing/2014/main" id="{DC685869-A4FF-3DA4-9F7C-AF679EC64D95}"/>
                </a:ext>
              </a:extLst>
            </p:cNvPr>
            <p:cNvSpPr/>
            <p:nvPr/>
          </p:nvSpPr>
          <p:spPr>
            <a:xfrm>
              <a:off x="5387912" y="3938158"/>
              <a:ext cx="0" cy="46017"/>
            </a:xfrm>
            <a:custGeom>
              <a:avLst/>
              <a:gdLst/>
              <a:ahLst/>
              <a:cxnLst/>
              <a:rect l="l" t="t" r="r" b="b"/>
              <a:pathLst>
                <a:path h="72389">
                  <a:moveTo>
                    <a:pt x="0" y="0"/>
                  </a:moveTo>
                  <a:lnTo>
                    <a:pt x="0" y="72364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95">
              <a:extLst>
                <a:ext uri="{FF2B5EF4-FFF2-40B4-BE49-F238E27FC236}">
                  <a16:creationId xmlns:a16="http://schemas.microsoft.com/office/drawing/2014/main" id="{16FF6B11-6ACE-D9F4-1426-BD3947F3E3AB}"/>
                </a:ext>
              </a:extLst>
            </p:cNvPr>
            <p:cNvSpPr/>
            <p:nvPr/>
          </p:nvSpPr>
          <p:spPr>
            <a:xfrm>
              <a:off x="5817242" y="3938158"/>
              <a:ext cx="0" cy="46017"/>
            </a:xfrm>
            <a:custGeom>
              <a:avLst/>
              <a:gdLst/>
              <a:ahLst/>
              <a:cxnLst/>
              <a:rect l="l" t="t" r="r" b="b"/>
              <a:pathLst>
                <a:path h="72389">
                  <a:moveTo>
                    <a:pt x="0" y="0"/>
                  </a:moveTo>
                  <a:lnTo>
                    <a:pt x="0" y="72364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15" name="object 96">
              <a:extLst>
                <a:ext uri="{FF2B5EF4-FFF2-40B4-BE49-F238E27FC236}">
                  <a16:creationId xmlns:a16="http://schemas.microsoft.com/office/drawing/2014/main" id="{F4433685-69FC-7A97-EDB5-DC5E0D6BA1F7}"/>
                </a:ext>
              </a:extLst>
            </p:cNvPr>
            <p:cNvSpPr/>
            <p:nvPr/>
          </p:nvSpPr>
          <p:spPr>
            <a:xfrm>
              <a:off x="5295914" y="3447493"/>
              <a:ext cx="490843" cy="429488"/>
            </a:xfrm>
            <a:custGeom>
              <a:avLst/>
              <a:gdLst/>
              <a:ahLst/>
              <a:cxnLst/>
              <a:rect l="l" t="t" r="r" b="b"/>
              <a:pathLst>
                <a:path w="772159" h="675639">
                  <a:moveTo>
                    <a:pt x="192967" y="6324"/>
                  </a:moveTo>
                  <a:lnTo>
                    <a:pt x="139713" y="10427"/>
                  </a:lnTo>
                  <a:lnTo>
                    <a:pt x="92677" y="15025"/>
                  </a:lnTo>
                  <a:lnTo>
                    <a:pt x="39857" y="40070"/>
                  </a:lnTo>
                  <a:lnTo>
                    <a:pt x="14083" y="92531"/>
                  </a:lnTo>
                  <a:lnTo>
                    <a:pt x="9719" y="132095"/>
                  </a:lnTo>
                  <a:lnTo>
                    <a:pt x="5864" y="176534"/>
                  </a:lnTo>
                  <a:lnTo>
                    <a:pt x="2783" y="225708"/>
                  </a:lnTo>
                  <a:lnTo>
                    <a:pt x="739" y="279475"/>
                  </a:lnTo>
                  <a:lnTo>
                    <a:pt x="0" y="337696"/>
                  </a:lnTo>
                  <a:lnTo>
                    <a:pt x="739" y="395922"/>
                  </a:lnTo>
                  <a:lnTo>
                    <a:pt x="2783" y="449692"/>
                  </a:lnTo>
                  <a:lnTo>
                    <a:pt x="5864" y="498868"/>
                  </a:lnTo>
                  <a:lnTo>
                    <a:pt x="9719" y="543308"/>
                  </a:lnTo>
                  <a:lnTo>
                    <a:pt x="14083" y="582872"/>
                  </a:lnTo>
                  <a:lnTo>
                    <a:pt x="39857" y="635328"/>
                  </a:lnTo>
                  <a:lnTo>
                    <a:pt x="92677" y="660377"/>
                  </a:lnTo>
                  <a:lnTo>
                    <a:pt x="131175" y="664227"/>
                  </a:lnTo>
                  <a:lnTo>
                    <a:pt x="173982" y="667774"/>
                  </a:lnTo>
                  <a:lnTo>
                    <a:pt x="220981" y="670842"/>
                  </a:lnTo>
                  <a:lnTo>
                    <a:pt x="272052" y="673252"/>
                  </a:lnTo>
                  <a:lnTo>
                    <a:pt x="327077" y="674828"/>
                  </a:lnTo>
                  <a:lnTo>
                    <a:pt x="385935" y="675393"/>
                  </a:lnTo>
                  <a:lnTo>
                    <a:pt x="444794" y="674828"/>
                  </a:lnTo>
                  <a:lnTo>
                    <a:pt x="499819" y="673252"/>
                  </a:lnTo>
                  <a:lnTo>
                    <a:pt x="550890" y="670842"/>
                  </a:lnTo>
                  <a:lnTo>
                    <a:pt x="597889" y="667774"/>
                  </a:lnTo>
                  <a:lnTo>
                    <a:pt x="640696" y="664227"/>
                  </a:lnTo>
                  <a:lnTo>
                    <a:pt x="679193" y="660377"/>
                  </a:lnTo>
                  <a:lnTo>
                    <a:pt x="732014" y="635328"/>
                  </a:lnTo>
                  <a:lnTo>
                    <a:pt x="757788" y="582872"/>
                  </a:lnTo>
                  <a:lnTo>
                    <a:pt x="762152" y="543308"/>
                  </a:lnTo>
                  <a:lnTo>
                    <a:pt x="766007" y="498868"/>
                  </a:lnTo>
                  <a:lnTo>
                    <a:pt x="769088" y="449692"/>
                  </a:lnTo>
                  <a:lnTo>
                    <a:pt x="771131" y="395922"/>
                  </a:lnTo>
                  <a:lnTo>
                    <a:pt x="771871" y="337696"/>
                  </a:lnTo>
                  <a:lnTo>
                    <a:pt x="771131" y="279475"/>
                  </a:lnTo>
                  <a:lnTo>
                    <a:pt x="769088" y="225708"/>
                  </a:lnTo>
                  <a:lnTo>
                    <a:pt x="766007" y="176534"/>
                  </a:lnTo>
                  <a:lnTo>
                    <a:pt x="762152" y="132095"/>
                  </a:lnTo>
                  <a:lnTo>
                    <a:pt x="757788" y="92531"/>
                  </a:lnTo>
                  <a:lnTo>
                    <a:pt x="732014" y="40070"/>
                  </a:lnTo>
                  <a:lnTo>
                    <a:pt x="679193" y="15025"/>
                  </a:lnTo>
                  <a:lnTo>
                    <a:pt x="640696" y="11171"/>
                  </a:lnTo>
                  <a:lnTo>
                    <a:pt x="597889" y="7621"/>
                  </a:lnTo>
                  <a:lnTo>
                    <a:pt x="550890" y="4552"/>
                  </a:lnTo>
                  <a:lnTo>
                    <a:pt x="499819" y="2141"/>
                  </a:lnTo>
                  <a:lnTo>
                    <a:pt x="444794" y="564"/>
                  </a:lnTo>
                  <a:lnTo>
                    <a:pt x="385935" y="0"/>
                  </a:lnTo>
                  <a:lnTo>
                    <a:pt x="360790" y="110"/>
                  </a:lnTo>
                  <a:lnTo>
                    <a:pt x="336349" y="425"/>
                  </a:lnTo>
                  <a:lnTo>
                    <a:pt x="312581" y="923"/>
                  </a:lnTo>
                  <a:lnTo>
                    <a:pt x="289457" y="158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AD4C91B9-BEBE-61EF-2F8E-3998E4099BBE}"/>
              </a:ext>
            </a:extLst>
          </p:cNvPr>
          <p:cNvGrpSpPr/>
          <p:nvPr/>
        </p:nvGrpSpPr>
        <p:grpSpPr>
          <a:xfrm>
            <a:off x="5245437" y="4298083"/>
            <a:ext cx="708413" cy="724415"/>
            <a:chOff x="5245437" y="4298083"/>
            <a:chExt cx="708413" cy="724415"/>
          </a:xfrm>
        </p:grpSpPr>
        <p:sp>
          <p:nvSpPr>
            <p:cNvPr id="116" name="object 97">
              <a:extLst>
                <a:ext uri="{FF2B5EF4-FFF2-40B4-BE49-F238E27FC236}">
                  <a16:creationId xmlns:a16="http://schemas.microsoft.com/office/drawing/2014/main" id="{3580B635-BBA7-BAD7-0545-ABC1368FD6EC}"/>
                </a:ext>
              </a:extLst>
            </p:cNvPr>
            <p:cNvSpPr/>
            <p:nvPr/>
          </p:nvSpPr>
          <p:spPr>
            <a:xfrm>
              <a:off x="5245437" y="4504206"/>
              <a:ext cx="708413" cy="518292"/>
            </a:xfrm>
            <a:custGeom>
              <a:avLst/>
              <a:gdLst/>
              <a:ahLst/>
              <a:cxnLst/>
              <a:rect l="l" t="t" r="r" b="b"/>
              <a:pathLst>
                <a:path w="1114425" h="815340">
                  <a:moveTo>
                    <a:pt x="1048491" y="0"/>
                  </a:moveTo>
                  <a:lnTo>
                    <a:pt x="65715" y="0"/>
                  </a:lnTo>
                  <a:lnTo>
                    <a:pt x="40136" y="5164"/>
                  </a:lnTo>
                  <a:lnTo>
                    <a:pt x="19248" y="19248"/>
                  </a:lnTo>
                  <a:lnTo>
                    <a:pt x="5164" y="40136"/>
                  </a:lnTo>
                  <a:lnTo>
                    <a:pt x="0" y="65715"/>
                  </a:lnTo>
                  <a:lnTo>
                    <a:pt x="0" y="749275"/>
                  </a:lnTo>
                  <a:lnTo>
                    <a:pt x="5164" y="774854"/>
                  </a:lnTo>
                  <a:lnTo>
                    <a:pt x="19248" y="795742"/>
                  </a:lnTo>
                  <a:lnTo>
                    <a:pt x="40136" y="809826"/>
                  </a:lnTo>
                  <a:lnTo>
                    <a:pt x="65715" y="814990"/>
                  </a:lnTo>
                  <a:lnTo>
                    <a:pt x="1048491" y="814990"/>
                  </a:lnTo>
                  <a:lnTo>
                    <a:pt x="1074070" y="809826"/>
                  </a:lnTo>
                  <a:lnTo>
                    <a:pt x="1094958" y="795742"/>
                  </a:lnTo>
                  <a:lnTo>
                    <a:pt x="1109042" y="774854"/>
                  </a:lnTo>
                  <a:lnTo>
                    <a:pt x="1114206" y="749275"/>
                  </a:lnTo>
                  <a:lnTo>
                    <a:pt x="1114206" y="65715"/>
                  </a:lnTo>
                  <a:lnTo>
                    <a:pt x="1109042" y="40136"/>
                  </a:lnTo>
                  <a:lnTo>
                    <a:pt x="1094958" y="19248"/>
                  </a:lnTo>
                  <a:lnTo>
                    <a:pt x="1074070" y="5164"/>
                  </a:lnTo>
                  <a:lnTo>
                    <a:pt x="1048491" y="0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98">
              <a:extLst>
                <a:ext uri="{FF2B5EF4-FFF2-40B4-BE49-F238E27FC236}">
                  <a16:creationId xmlns:a16="http://schemas.microsoft.com/office/drawing/2014/main" id="{31699740-1F79-7C60-39E1-857FBCA61AE8}"/>
                </a:ext>
              </a:extLst>
            </p:cNvPr>
            <p:cNvSpPr/>
            <p:nvPr/>
          </p:nvSpPr>
          <p:spPr>
            <a:xfrm>
              <a:off x="5337323" y="4565438"/>
              <a:ext cx="539282" cy="107372"/>
            </a:xfrm>
            <a:custGeom>
              <a:avLst/>
              <a:gdLst/>
              <a:ahLst/>
              <a:cxnLst/>
              <a:rect l="l" t="t" r="r" b="b"/>
              <a:pathLst>
                <a:path w="848359" h="168909">
                  <a:moveTo>
                    <a:pt x="847838" y="168549"/>
                  </a:moveTo>
                  <a:lnTo>
                    <a:pt x="0" y="168549"/>
                  </a:lnTo>
                  <a:lnTo>
                    <a:pt x="0" y="0"/>
                  </a:lnTo>
                  <a:lnTo>
                    <a:pt x="847838" y="0"/>
                  </a:lnTo>
                  <a:lnTo>
                    <a:pt x="847838" y="168549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99">
              <a:extLst>
                <a:ext uri="{FF2B5EF4-FFF2-40B4-BE49-F238E27FC236}">
                  <a16:creationId xmlns:a16="http://schemas.microsoft.com/office/drawing/2014/main" id="{27606D9C-1A1B-49C0-E214-AFC4DAE8AE70}"/>
                </a:ext>
              </a:extLst>
            </p:cNvPr>
            <p:cNvSpPr/>
            <p:nvPr/>
          </p:nvSpPr>
          <p:spPr>
            <a:xfrm>
              <a:off x="5329992" y="4744838"/>
              <a:ext cx="199405" cy="199405"/>
            </a:xfrm>
            <a:custGeom>
              <a:avLst/>
              <a:gdLst/>
              <a:ahLst/>
              <a:cxnLst/>
              <a:rect l="l" t="t" r="r" b="b"/>
              <a:pathLst>
                <a:path w="313690" h="313690">
                  <a:moveTo>
                    <a:pt x="0" y="156633"/>
                  </a:moveTo>
                  <a:lnTo>
                    <a:pt x="7984" y="206143"/>
                  </a:lnTo>
                  <a:lnTo>
                    <a:pt x="30220" y="249141"/>
                  </a:lnTo>
                  <a:lnTo>
                    <a:pt x="64126" y="283047"/>
                  </a:lnTo>
                  <a:lnTo>
                    <a:pt x="107124" y="305283"/>
                  </a:lnTo>
                  <a:lnTo>
                    <a:pt x="156633" y="313267"/>
                  </a:lnTo>
                  <a:lnTo>
                    <a:pt x="206143" y="305283"/>
                  </a:lnTo>
                  <a:lnTo>
                    <a:pt x="249141" y="283047"/>
                  </a:lnTo>
                  <a:lnTo>
                    <a:pt x="283047" y="249141"/>
                  </a:lnTo>
                  <a:lnTo>
                    <a:pt x="305283" y="206143"/>
                  </a:lnTo>
                  <a:lnTo>
                    <a:pt x="313267" y="156633"/>
                  </a:lnTo>
                  <a:lnTo>
                    <a:pt x="305283" y="107124"/>
                  </a:lnTo>
                  <a:lnTo>
                    <a:pt x="283047" y="64126"/>
                  </a:lnTo>
                  <a:lnTo>
                    <a:pt x="249141" y="30220"/>
                  </a:lnTo>
                  <a:lnTo>
                    <a:pt x="206143" y="7984"/>
                  </a:lnTo>
                  <a:lnTo>
                    <a:pt x="156633" y="0"/>
                  </a:lnTo>
                  <a:lnTo>
                    <a:pt x="107124" y="7984"/>
                  </a:lnTo>
                  <a:lnTo>
                    <a:pt x="64126" y="30220"/>
                  </a:lnTo>
                  <a:lnTo>
                    <a:pt x="30220" y="64126"/>
                  </a:lnTo>
                  <a:lnTo>
                    <a:pt x="7984" y="107124"/>
                  </a:lnTo>
                  <a:lnTo>
                    <a:pt x="0" y="156633"/>
                  </a:lnTo>
                  <a:close/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00">
              <a:extLst>
                <a:ext uri="{FF2B5EF4-FFF2-40B4-BE49-F238E27FC236}">
                  <a16:creationId xmlns:a16="http://schemas.microsoft.com/office/drawing/2014/main" id="{569C97C0-1573-73D2-2B45-06F54D3E631D}"/>
                </a:ext>
              </a:extLst>
            </p:cNvPr>
            <p:cNvSpPr/>
            <p:nvPr/>
          </p:nvSpPr>
          <p:spPr>
            <a:xfrm>
              <a:off x="5607738" y="4760307"/>
              <a:ext cx="0" cy="167516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0"/>
                  </a:moveTo>
                  <a:lnTo>
                    <a:pt x="0" y="262955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01">
              <a:extLst>
                <a:ext uri="{FF2B5EF4-FFF2-40B4-BE49-F238E27FC236}">
                  <a16:creationId xmlns:a16="http://schemas.microsoft.com/office/drawing/2014/main" id="{0DFDFAB7-D06E-67F8-48F3-9FB26E24D271}"/>
                </a:ext>
              </a:extLst>
            </p:cNvPr>
            <p:cNvSpPr/>
            <p:nvPr/>
          </p:nvSpPr>
          <p:spPr>
            <a:xfrm>
              <a:off x="5673093" y="4760307"/>
              <a:ext cx="0" cy="167516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0"/>
                  </a:moveTo>
                  <a:lnTo>
                    <a:pt x="0" y="262955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02">
              <a:extLst>
                <a:ext uri="{FF2B5EF4-FFF2-40B4-BE49-F238E27FC236}">
                  <a16:creationId xmlns:a16="http://schemas.microsoft.com/office/drawing/2014/main" id="{1D2914C9-43DC-3A0A-0329-690FAE273EB7}"/>
                </a:ext>
              </a:extLst>
            </p:cNvPr>
            <p:cNvSpPr/>
            <p:nvPr/>
          </p:nvSpPr>
          <p:spPr>
            <a:xfrm>
              <a:off x="5738449" y="4760307"/>
              <a:ext cx="0" cy="167516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0"/>
                  </a:moveTo>
                  <a:lnTo>
                    <a:pt x="0" y="262955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03">
              <a:extLst>
                <a:ext uri="{FF2B5EF4-FFF2-40B4-BE49-F238E27FC236}">
                  <a16:creationId xmlns:a16="http://schemas.microsoft.com/office/drawing/2014/main" id="{D18EE1C7-6405-7613-0106-13EE211952BA}"/>
                </a:ext>
              </a:extLst>
            </p:cNvPr>
            <p:cNvSpPr/>
            <p:nvPr/>
          </p:nvSpPr>
          <p:spPr>
            <a:xfrm>
              <a:off x="5803804" y="4760307"/>
              <a:ext cx="0" cy="167516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0"/>
                  </a:moveTo>
                  <a:lnTo>
                    <a:pt x="0" y="262955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23" name="object 104">
              <a:extLst>
                <a:ext uri="{FF2B5EF4-FFF2-40B4-BE49-F238E27FC236}">
                  <a16:creationId xmlns:a16="http://schemas.microsoft.com/office/drawing/2014/main" id="{E317D324-FBAB-A6CD-646E-5A3FECB945F3}"/>
                </a:ext>
              </a:extLst>
            </p:cNvPr>
            <p:cNvSpPr/>
            <p:nvPr/>
          </p:nvSpPr>
          <p:spPr>
            <a:xfrm>
              <a:off x="5869158" y="4760307"/>
              <a:ext cx="0" cy="167516"/>
            </a:xfrm>
            <a:custGeom>
              <a:avLst/>
              <a:gdLst/>
              <a:ahLst/>
              <a:cxnLst/>
              <a:rect l="l" t="t" r="r" b="b"/>
              <a:pathLst>
                <a:path h="263525">
                  <a:moveTo>
                    <a:pt x="0" y="0"/>
                  </a:moveTo>
                  <a:lnTo>
                    <a:pt x="0" y="262955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24" name="object 105">
              <a:extLst>
                <a:ext uri="{FF2B5EF4-FFF2-40B4-BE49-F238E27FC236}">
                  <a16:creationId xmlns:a16="http://schemas.microsoft.com/office/drawing/2014/main" id="{CB3ABD38-FB4D-2D0F-E35C-4221457BCCFE}"/>
                </a:ext>
              </a:extLst>
            </p:cNvPr>
            <p:cNvSpPr/>
            <p:nvPr/>
          </p:nvSpPr>
          <p:spPr>
            <a:xfrm>
              <a:off x="5365631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06">
              <a:extLst>
                <a:ext uri="{FF2B5EF4-FFF2-40B4-BE49-F238E27FC236}">
                  <a16:creationId xmlns:a16="http://schemas.microsoft.com/office/drawing/2014/main" id="{D5058985-EF86-6B70-992B-B1FD379B6CD4}"/>
                </a:ext>
              </a:extLst>
            </p:cNvPr>
            <p:cNvSpPr/>
            <p:nvPr/>
          </p:nvSpPr>
          <p:spPr>
            <a:xfrm>
              <a:off x="5443613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07">
              <a:extLst>
                <a:ext uri="{FF2B5EF4-FFF2-40B4-BE49-F238E27FC236}">
                  <a16:creationId xmlns:a16="http://schemas.microsoft.com/office/drawing/2014/main" id="{C6271AFC-8C33-A722-BCE1-B470D4C982DB}"/>
                </a:ext>
              </a:extLst>
            </p:cNvPr>
            <p:cNvSpPr/>
            <p:nvPr/>
          </p:nvSpPr>
          <p:spPr>
            <a:xfrm>
              <a:off x="5521593" y="4565435"/>
              <a:ext cx="0" cy="107372"/>
            </a:xfrm>
            <a:custGeom>
              <a:avLst/>
              <a:gdLst/>
              <a:ahLst/>
              <a:cxnLst/>
              <a:rect l="l" t="t" r="r" b="b"/>
              <a:pathLst>
                <a:path h="168909">
                  <a:moveTo>
                    <a:pt x="0" y="0"/>
                  </a:moveTo>
                  <a:lnTo>
                    <a:pt x="0" y="16854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08">
              <a:extLst>
                <a:ext uri="{FF2B5EF4-FFF2-40B4-BE49-F238E27FC236}">
                  <a16:creationId xmlns:a16="http://schemas.microsoft.com/office/drawing/2014/main" id="{2F297C89-CFB6-1BCB-6413-97F9AFB1DEC1}"/>
                </a:ext>
              </a:extLst>
            </p:cNvPr>
            <p:cNvSpPr/>
            <p:nvPr/>
          </p:nvSpPr>
          <p:spPr>
            <a:xfrm>
              <a:off x="5599574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09">
              <a:extLst>
                <a:ext uri="{FF2B5EF4-FFF2-40B4-BE49-F238E27FC236}">
                  <a16:creationId xmlns:a16="http://schemas.microsoft.com/office/drawing/2014/main" id="{124F13AB-7971-0783-237A-DF02398505CD}"/>
                </a:ext>
              </a:extLst>
            </p:cNvPr>
            <p:cNvSpPr/>
            <p:nvPr/>
          </p:nvSpPr>
          <p:spPr>
            <a:xfrm>
              <a:off x="5677557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10">
              <a:extLst>
                <a:ext uri="{FF2B5EF4-FFF2-40B4-BE49-F238E27FC236}">
                  <a16:creationId xmlns:a16="http://schemas.microsoft.com/office/drawing/2014/main" id="{755C3F09-29A9-DD04-49F7-62471F051B5F}"/>
                </a:ext>
              </a:extLst>
            </p:cNvPr>
            <p:cNvSpPr/>
            <p:nvPr/>
          </p:nvSpPr>
          <p:spPr>
            <a:xfrm>
              <a:off x="5755537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11">
              <a:extLst>
                <a:ext uri="{FF2B5EF4-FFF2-40B4-BE49-F238E27FC236}">
                  <a16:creationId xmlns:a16="http://schemas.microsoft.com/office/drawing/2014/main" id="{0BA711FE-EBE0-C962-7889-9DB59BF41BCA}"/>
                </a:ext>
              </a:extLst>
            </p:cNvPr>
            <p:cNvSpPr/>
            <p:nvPr/>
          </p:nvSpPr>
          <p:spPr>
            <a:xfrm>
              <a:off x="5833519" y="4629582"/>
              <a:ext cx="0" cy="43191"/>
            </a:xfrm>
            <a:custGeom>
              <a:avLst/>
              <a:gdLst/>
              <a:ahLst/>
              <a:cxnLst/>
              <a:rect l="l" t="t" r="r" b="b"/>
              <a:pathLst>
                <a:path h="67945">
                  <a:moveTo>
                    <a:pt x="0" y="0"/>
                  </a:moveTo>
                  <a:lnTo>
                    <a:pt x="0" y="67641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pic>
          <p:nvPicPr>
            <p:cNvPr id="131" name="object 112">
              <a:extLst>
                <a:ext uri="{FF2B5EF4-FFF2-40B4-BE49-F238E27FC236}">
                  <a16:creationId xmlns:a16="http://schemas.microsoft.com/office/drawing/2014/main" id="{6681CEF6-58E6-8DA8-9039-EA06E8C3FDD8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27214" y="4298083"/>
              <a:ext cx="83328" cy="83328"/>
            </a:xfrm>
            <a:prstGeom prst="rect">
              <a:avLst/>
            </a:prstGeom>
          </p:spPr>
        </p:pic>
        <p:sp>
          <p:nvSpPr>
            <p:cNvPr id="132" name="object 113">
              <a:extLst>
                <a:ext uri="{FF2B5EF4-FFF2-40B4-BE49-F238E27FC236}">
                  <a16:creationId xmlns:a16="http://schemas.microsoft.com/office/drawing/2014/main" id="{C57CFEAB-C3D3-C4EB-3F80-61FBA02882D8}"/>
                </a:ext>
              </a:extLst>
            </p:cNvPr>
            <p:cNvSpPr/>
            <p:nvPr/>
          </p:nvSpPr>
          <p:spPr>
            <a:xfrm>
              <a:off x="5298811" y="4348024"/>
              <a:ext cx="539685" cy="156214"/>
            </a:xfrm>
            <a:custGeom>
              <a:avLst/>
              <a:gdLst/>
              <a:ahLst/>
              <a:cxnLst/>
              <a:rect l="l" t="t" r="r" b="b"/>
              <a:pathLst>
                <a:path w="848995" h="245745">
                  <a:moveTo>
                    <a:pt x="848728" y="0"/>
                  </a:moveTo>
                  <a:lnTo>
                    <a:pt x="149964" y="176371"/>
                  </a:lnTo>
                  <a:lnTo>
                    <a:pt x="0" y="176371"/>
                  </a:lnTo>
                  <a:lnTo>
                    <a:pt x="0" y="245699"/>
                  </a:lnTo>
                </a:path>
              </a:pathLst>
            </a:custGeom>
            <a:ln w="32093">
              <a:solidFill>
                <a:srgbClr val="7FB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4" name="Imagem 133">
            <a:extLst>
              <a:ext uri="{FF2B5EF4-FFF2-40B4-BE49-F238E27FC236}">
                <a16:creationId xmlns:a16="http://schemas.microsoft.com/office/drawing/2014/main" id="{52469FB8-7884-C5C7-7479-7BC1BC99F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068" y="1789582"/>
            <a:ext cx="39600" cy="493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9490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CB88E14-2D34-ED66-7F93-8B4030812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45"/>
            <a:ext cx="12192000" cy="685565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0833FF-B2F0-4C1F-A978-C086C2781CAF}"/>
              </a:ext>
            </a:extLst>
          </p:cNvPr>
          <p:cNvSpPr txBox="1"/>
          <p:nvPr/>
        </p:nvSpPr>
        <p:spPr>
          <a:xfrm>
            <a:off x="861848" y="5036514"/>
            <a:ext cx="3825766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400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Acesse agora:</a:t>
            </a:r>
          </a:p>
          <a:p>
            <a:pPr algn="ctr"/>
            <a:r>
              <a:rPr lang="pt-BR" sz="2600" b="1" dirty="0" err="1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digital.agrishow.com.br</a:t>
            </a:r>
            <a:endParaRPr lang="pt-BR" sz="2600" b="1" dirty="0">
              <a:solidFill>
                <a:srgbClr val="002060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A1CFB0-C9EC-F772-101F-D78793645A26}"/>
              </a:ext>
            </a:extLst>
          </p:cNvPr>
          <p:cNvSpPr txBox="1"/>
          <p:nvPr/>
        </p:nvSpPr>
        <p:spPr>
          <a:xfrm>
            <a:off x="644705" y="1996052"/>
            <a:ext cx="5211809" cy="1411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60"/>
              </a:lnSpc>
            </a:pPr>
            <a:r>
              <a:rPr lang="pt-BR" sz="20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Canal com conteúdos exclusivos, inéditos e com foco no agronegócio. Aqui você vê as tendências e novas tecnologias durante todo o ano para os profissionais do setor</a:t>
            </a:r>
            <a:endParaRPr lang="pt-B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85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1FA758E-AA57-CB4A-74C4-8B5963330571}"/>
              </a:ext>
            </a:extLst>
          </p:cNvPr>
          <p:cNvSpPr/>
          <p:nvPr/>
        </p:nvSpPr>
        <p:spPr>
          <a:xfrm>
            <a:off x="0" y="0"/>
            <a:ext cx="12182139" cy="6858000"/>
          </a:xfrm>
          <a:prstGeom prst="rect">
            <a:avLst/>
          </a:prstGeom>
          <a:gradFill>
            <a:gsLst>
              <a:gs pos="54000">
                <a:schemeClr val="bg1">
                  <a:lumMod val="95000"/>
                </a:schemeClr>
              </a:gs>
              <a:gs pos="99000">
                <a:schemeClr val="bg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E7D2082-84B2-6D9E-8455-8B1A9C876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68191" cy="257778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0833FF-B2F0-4C1F-A978-C086C2781CAF}"/>
              </a:ext>
            </a:extLst>
          </p:cNvPr>
          <p:cNvSpPr txBox="1"/>
          <p:nvPr/>
        </p:nvSpPr>
        <p:spPr>
          <a:xfrm rot="20952255">
            <a:off x="1019248" y="1717521"/>
            <a:ext cx="1121234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100" i="1" dirty="0">
                <a:solidFill>
                  <a:schemeClr val="bg1"/>
                </a:solidFill>
                <a:latin typeface="Aptos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Maio de 2026*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C25B59-E54F-EFC4-46AB-112B6E5B3AE6}"/>
              </a:ext>
            </a:extLst>
          </p:cNvPr>
          <p:cNvSpPr txBox="1"/>
          <p:nvPr/>
        </p:nvSpPr>
        <p:spPr>
          <a:xfrm>
            <a:off x="1386151" y="2461228"/>
            <a:ext cx="3588615" cy="41855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225000"/>
              </a:lnSpc>
            </a:pPr>
            <a:r>
              <a:rPr lang="en-US" sz="24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170.848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seguidores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pt-BR" sz="2400" dirty="0">
              <a:solidFill>
                <a:srgbClr val="002060"/>
              </a:solidFill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225000"/>
              </a:lnSpc>
            </a:pPr>
            <a:r>
              <a:rPr lang="en-US" sz="24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294.929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seguidores</a:t>
            </a:r>
            <a:endParaRPr lang="en-US" sz="2000" dirty="0">
              <a:solidFill>
                <a:srgbClr val="002060"/>
              </a:solidFill>
              <a:effectLst/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225000"/>
              </a:lnSpc>
            </a:pPr>
            <a:r>
              <a:rPr lang="en-US" sz="24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26.515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seguidores</a:t>
            </a:r>
            <a:endParaRPr lang="en-US" sz="2000" dirty="0">
              <a:solidFill>
                <a:srgbClr val="002060"/>
              </a:solidFill>
              <a:effectLst/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225000"/>
              </a:lnSpc>
            </a:pPr>
            <a:r>
              <a:rPr lang="en-US" sz="24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9.539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seguidores</a:t>
            </a:r>
            <a:endParaRPr lang="en-US" sz="2000" dirty="0">
              <a:solidFill>
                <a:srgbClr val="002060"/>
              </a:solidFill>
              <a:effectLst/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225000"/>
              </a:lnSpc>
            </a:pPr>
            <a:r>
              <a:rPr lang="en-US" sz="24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20.206</a:t>
            </a:r>
            <a:r>
              <a:rPr lang="en-US" sz="24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seguidores</a:t>
            </a:r>
            <a:endParaRPr lang="en-US" sz="2000" dirty="0">
              <a:solidFill>
                <a:srgbClr val="002060"/>
              </a:solidFill>
              <a:effectLst/>
              <a:latin typeface="Aptos" panose="020B000402020202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D620144-F0F7-D2E5-69BB-3544511F7DA1}"/>
              </a:ext>
            </a:extLst>
          </p:cNvPr>
          <p:cNvSpPr txBox="1"/>
          <p:nvPr/>
        </p:nvSpPr>
        <p:spPr>
          <a:xfrm>
            <a:off x="478928" y="497886"/>
            <a:ext cx="370860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NOSSAS REDES SOCIAIS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A70DD5A-07DE-26BE-8B12-A1BF9F160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1753" y="1235426"/>
            <a:ext cx="6940020" cy="515600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2F18380-3AAD-F525-5AB5-6FAB21D28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98" y="2461228"/>
            <a:ext cx="1152568" cy="430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7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BC07D-4DB0-2E94-00A1-6CCDE8090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0D9C6541-C722-00D7-B63B-6A467DC90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283" y="-768252"/>
            <a:ext cx="4703008" cy="310894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667338-E812-3D37-D9EB-37F71D61CB6E}"/>
              </a:ext>
            </a:extLst>
          </p:cNvPr>
          <p:cNvSpPr txBox="1"/>
          <p:nvPr/>
        </p:nvSpPr>
        <p:spPr>
          <a:xfrm>
            <a:off x="563377" y="497886"/>
            <a:ext cx="374118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MARCAS EM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DESTAQUE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5F8F3F4-849B-9630-5277-CCE7F9E56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89" y="1543143"/>
            <a:ext cx="3812898" cy="4572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E5BCFF0-4DB3-31EB-96CC-0CC6989139E5}"/>
              </a:ext>
            </a:extLst>
          </p:cNvPr>
          <p:cNvSpPr txBox="1"/>
          <p:nvPr/>
        </p:nvSpPr>
        <p:spPr>
          <a:xfrm>
            <a:off x="3647570" y="2457354"/>
            <a:ext cx="346982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divulgando os produtos e novidades de </a:t>
            </a:r>
            <a:r>
              <a:rPr lang="pt-BR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96 expositores</a:t>
            </a:r>
            <a:r>
              <a:rPr lang="pt-BR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2F083AE-49C6-E66F-D1E1-9F11634A6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261" y="3519076"/>
            <a:ext cx="2538656" cy="298916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F07FC45-5CB9-D913-3244-3B5895DDD8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999" y="3519472"/>
            <a:ext cx="2551606" cy="299829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6DB0BD1-65EC-816C-FC8C-C7FF8E35E878}"/>
              </a:ext>
            </a:extLst>
          </p:cNvPr>
          <p:cNvSpPr txBox="1"/>
          <p:nvPr/>
        </p:nvSpPr>
        <p:spPr>
          <a:xfrm>
            <a:off x="548894" y="1599428"/>
            <a:ext cx="3812899" cy="3539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7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DURANTE A REALIZAÇÃO DA FEIRA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0E49F4-895E-BA3D-9B67-CF82911832E1}"/>
              </a:ext>
            </a:extLst>
          </p:cNvPr>
          <p:cNvSpPr txBox="1"/>
          <p:nvPr/>
        </p:nvSpPr>
        <p:spPr>
          <a:xfrm>
            <a:off x="411085" y="2382560"/>
            <a:ext cx="375567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FFC00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+ 1.260.000</a:t>
            </a:r>
          </a:p>
          <a:p>
            <a:r>
              <a:rPr lang="pt-BR" sz="1600" b="1" dirty="0">
                <a:solidFill>
                  <a:srgbClr val="FFC00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           </a:t>
            </a:r>
            <a:r>
              <a:rPr lang="pt-BR" dirty="0">
                <a:solidFill>
                  <a:srgbClr val="FFC00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visualizações</a:t>
            </a:r>
            <a:endParaRPr lang="pt-BR" dirty="0">
              <a:solidFill>
                <a:srgbClr val="FFC000"/>
              </a:solidFill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4848A5E-ED7C-EBF3-0679-5A8D594DE2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92" y="289276"/>
            <a:ext cx="3779989" cy="232438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4B1C8ED-A46B-F652-73D5-5C7ACDD2B5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392" y="4251957"/>
            <a:ext cx="3779989" cy="231676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8C50F6C-A834-953F-59D0-CCB68895DE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322" y="2134284"/>
            <a:ext cx="3779989" cy="231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5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7F55F-ACD1-CF8B-8804-8E4700C78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92DE1BA-B827-3303-FA61-60234C35C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705290" cy="226812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D22336D-0523-1427-74DC-1CE7358826FA}"/>
              </a:ext>
            </a:extLst>
          </p:cNvPr>
          <p:cNvSpPr txBox="1"/>
          <p:nvPr/>
        </p:nvSpPr>
        <p:spPr>
          <a:xfrm>
            <a:off x="750730" y="252246"/>
            <a:ext cx="520383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800" b="1" dirty="0">
                <a:solidFill>
                  <a:srgbClr val="FFC0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COMPROMISSO COM UM </a:t>
            </a:r>
          </a:p>
          <a:p>
            <a:r>
              <a:rPr lang="pt-BR" sz="2800" b="1" dirty="0">
                <a:solidFill>
                  <a:srgbClr val="FFC0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AGRONEGÓCIO SUSTENTÁVEL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569A7A6-0095-DD21-759C-F0EBDC23364F}"/>
              </a:ext>
            </a:extLst>
          </p:cNvPr>
          <p:cNvSpPr txBox="1"/>
          <p:nvPr/>
        </p:nvSpPr>
        <p:spPr>
          <a:xfrm>
            <a:off x="6776169" y="308351"/>
            <a:ext cx="506899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Agrishow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reforça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seu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compromisso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com a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sustentabilidade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unindo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agro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torno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soluções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que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conciliem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produção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equilíbrio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ambiental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desenvolvimento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social. A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feira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é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uma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plataforma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impulsionar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práticas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mais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conscientes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e um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setor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mais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resiliente</a:t>
            </a:r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D62E81-9F58-2575-088F-A3F094F8D4C6}"/>
              </a:ext>
            </a:extLst>
          </p:cNvPr>
          <p:cNvSpPr txBox="1"/>
          <p:nvPr/>
        </p:nvSpPr>
        <p:spPr>
          <a:xfrm>
            <a:off x="750730" y="3158444"/>
            <a:ext cx="897133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lvl="1"/>
            <a:r>
              <a:rPr lang="en-US" sz="1200" b="1" dirty="0" err="1">
                <a:solidFill>
                  <a:srgbClr val="002060"/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Ações</a:t>
            </a:r>
            <a:r>
              <a:rPr lang="en-US" sz="12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Práticas</a:t>
            </a:r>
            <a:r>
              <a:rPr lang="en-US" sz="12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/>
                <a:cs typeface="Roboto Black"/>
              </a:rPr>
              <a:t>:</a:t>
            </a:r>
          </a:p>
          <a:p>
            <a:pPr marL="228600" lvl="1" indent="-228600">
              <a:buFont typeface=""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Doação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Marmitas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: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Parceria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com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Matchfood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Talk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Produções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para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distribuição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refeições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instituições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locais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Font typeface=""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Pavilhão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Artesanais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: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Espaço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dedicado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produtos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artesanais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diversas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regiões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Brasil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Font typeface=""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Agrishow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Pra Elas: Iniciativa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que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valoriza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estimula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atuação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feminina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no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agronegócio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com palestras e networking.</a:t>
            </a:r>
          </a:p>
          <a:p>
            <a:pPr marL="228600" lvl="1" indent="-228600">
              <a:buFont typeface=""/>
              <a:buAutoNum type="arabicPeriod"/>
            </a:pP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Energia Solar: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Instalação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placas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fotovoltaicas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banheiros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fornecendo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energia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limpa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renovável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Font typeface=""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Patrulha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Energia: Equipe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responsável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por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fiscalizar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orientar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uso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consciente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energia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durante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evento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Agrishow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Labs: Uma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área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totalmente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dedicada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dentro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da Arena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Tecnologia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Inovação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conecta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diversas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startups do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agronegócio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suas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soluções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diretamente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com 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público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visitante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num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espaço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perfeito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para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fazer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muitos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negócios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networking. </a:t>
            </a:r>
          </a:p>
          <a:p>
            <a:pPr marL="228600" lvl="1" indent="-228600"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Reciclagem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: 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Separando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dos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resíduos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não-recicláveis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as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50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toneladas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recicláveis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gerados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durante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br>
              <a:rPr lang="en-US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o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evento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que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reaproveitados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partir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atuação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em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conjunto com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Cooperagir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contribuindo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com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geração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br>
              <a:rPr lang="en-US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renda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para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famílias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região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Ribeirão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Preto.</a:t>
            </a:r>
          </a:p>
          <a:p>
            <a:pPr marL="228600" lvl="1" indent="-228600">
              <a:buFontTx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Contratação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PCD e +60: 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diversos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profissionais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que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compõem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nossas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equipes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durante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 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realização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promovendo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oportunidade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renda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distintos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perfis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pessoas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nossa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sociedae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FontTx/>
              <a:buAutoNum type="arabicPeriod"/>
            </a:pP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Recolha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Plásticos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Credenciais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: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Agrishow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promove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recolha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plásticos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credencial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, </a:t>
            </a:r>
            <a:br>
              <a:rPr lang="en-US" sz="1200" dirty="0"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incentivando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reciclagem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e a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redução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resíduos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.</a:t>
            </a:r>
          </a:p>
          <a:p>
            <a:pPr marL="228600" lvl="1" indent="-228600">
              <a:buFontTx/>
              <a:buAutoNum type="arabicPeriod"/>
            </a:pP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muito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mais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2C96C0-317C-0470-A2E8-6D38F8607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4082" y="2196970"/>
            <a:ext cx="4303876" cy="80910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F63B1DF-F70D-C24C-2152-9C60F3019047}"/>
              </a:ext>
            </a:extLst>
          </p:cNvPr>
          <p:cNvSpPr txBox="1"/>
          <p:nvPr/>
        </p:nvSpPr>
        <p:spPr>
          <a:xfrm>
            <a:off x="750730" y="2074097"/>
            <a:ext cx="6099138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PILARES DE SUSTENTABILIDADE</a:t>
            </a:r>
          </a:p>
          <a:p>
            <a:r>
              <a:rPr lang="en-US" sz="1200" b="1" dirty="0" err="1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Inspirar</a:t>
            </a:r>
            <a:r>
              <a:rPr lang="en-US" sz="12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 a </a:t>
            </a:r>
            <a:r>
              <a:rPr lang="en-US" sz="1200" b="1" dirty="0" err="1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Sustentabilidade</a:t>
            </a:r>
            <a:r>
              <a:rPr lang="en-US" sz="1200" b="1" dirty="0">
                <a:solidFill>
                  <a:srgbClr val="002060"/>
                </a:solidFill>
                <a:latin typeface="Aptos Black" panose="020B00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:</a:t>
            </a:r>
          </a:p>
          <a:p>
            <a:pPr marL="0" lvl="1"/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Incorporação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práticas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sustentáveis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na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marca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alinhadas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Objetivos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Desenvolvimento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Sustentável</a:t>
            </a:r>
            <a:r>
              <a:rPr lang="en-US" sz="12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(ODS) da ONU.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05C4DD3-A905-8959-1F94-9735A17AA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7992689" y="4803227"/>
            <a:ext cx="4199311" cy="2054770"/>
          </a:xfrm>
          <a:prstGeom prst="rect">
            <a:avLst/>
          </a:prstGeom>
        </p:spPr>
      </p:pic>
      <p:sp>
        <p:nvSpPr>
          <p:cNvPr id="11" name="CaixaDeTexto 10">
            <a:hlinkClick r:id="rId6"/>
            <a:extLst>
              <a:ext uri="{FF2B5EF4-FFF2-40B4-BE49-F238E27FC236}">
                <a16:creationId xmlns:a16="http://schemas.microsoft.com/office/drawing/2014/main" id="{EA73B1D3-07D6-1F66-ADD1-A940E2F2129D}"/>
              </a:ext>
            </a:extLst>
          </p:cNvPr>
          <p:cNvSpPr txBox="1"/>
          <p:nvPr/>
        </p:nvSpPr>
        <p:spPr>
          <a:xfrm>
            <a:off x="8723586" y="5750896"/>
            <a:ext cx="32792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Saiba</a:t>
            </a:r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mais</a:t>
            </a:r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sobre</a:t>
            </a:r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as </a:t>
            </a:r>
          </a:p>
          <a:p>
            <a:pPr algn="ctr"/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ações</a:t>
            </a:r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de </a:t>
            </a:r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sustentabilidade</a:t>
            </a:r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</a:p>
          <a:p>
            <a:pPr algn="ctr"/>
            <a:r>
              <a:rPr lang="en-US" sz="16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da </a:t>
            </a:r>
            <a:r>
              <a:rPr lang="en-US" sz="1600" i="1" dirty="0" err="1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Agrishow</a:t>
            </a:r>
            <a:endParaRPr lang="en-US" sz="1600" i="1" dirty="0">
              <a:solidFill>
                <a:schemeClr val="bg1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894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AC04C9E-F1D3-5FFC-0E05-C8D24DCA3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5871" y="2899428"/>
            <a:ext cx="2327930" cy="119400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14B1BBB-0686-F2D3-41AF-D894A4E0C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5871" y="4319675"/>
            <a:ext cx="2327930" cy="11940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79194EE-5CCB-EB7A-6895-AE8CC8447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0833FF-B2F0-4C1F-A978-C086C2781CAF}"/>
              </a:ext>
            </a:extLst>
          </p:cNvPr>
          <p:cNvSpPr txBox="1"/>
          <p:nvPr/>
        </p:nvSpPr>
        <p:spPr>
          <a:xfrm>
            <a:off x="7325710" y="4446837"/>
            <a:ext cx="469378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400" i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Esses dados confirmam que</a:t>
            </a:r>
            <a:endParaRPr lang="pt-BR" sz="2400" i="1" dirty="0">
              <a:solidFill>
                <a:srgbClr val="FEBF00"/>
              </a:solidFill>
              <a:latin typeface="Aptos" panose="020B0004020202020204" pitchFamily="34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A443F50-31EC-570E-ECDC-692E61F70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68191" cy="257778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59C3A09-E8F7-80CA-EF4F-0245722F80E5}"/>
              </a:ext>
            </a:extLst>
          </p:cNvPr>
          <p:cNvSpPr txBox="1"/>
          <p:nvPr/>
        </p:nvSpPr>
        <p:spPr>
          <a:xfrm>
            <a:off x="478928" y="497886"/>
            <a:ext cx="370860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PESQUISA COM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VISITANTE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7B39A9-78D1-FFD5-2ABE-27AFC62301F6}"/>
              </a:ext>
            </a:extLst>
          </p:cNvPr>
          <p:cNvSpPr txBox="1"/>
          <p:nvPr/>
        </p:nvSpPr>
        <p:spPr>
          <a:xfrm>
            <a:off x="2054263" y="2996092"/>
            <a:ext cx="4132329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Aptos" panose="020B0004020202020204" pitchFamily="34" charset="0"/>
                <a:ea typeface="Roboto"/>
                <a:cs typeface="Roboto"/>
              </a:rPr>
              <a:t>DOS VISITANTES </a:t>
            </a:r>
            <a:br>
              <a:rPr lang="pt-BR" sz="2000" b="1" dirty="0">
                <a:latin typeface="Aptos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pt-BR" sz="2000" b="1" dirty="0">
                <a:solidFill>
                  <a:srgbClr val="002060"/>
                </a:solidFill>
                <a:latin typeface="Aptos Black" panose="020B0004020202020204" pitchFamily="34" charset="0"/>
                <a:ea typeface="ROBOTO MEDIUM"/>
                <a:cs typeface="ROBOTO MEDIUM"/>
              </a:rPr>
              <a:t>PRETENDEM RETORNAR</a:t>
            </a:r>
          </a:p>
          <a:p>
            <a:r>
              <a:rPr lang="pt-BR" sz="2000" b="1" dirty="0">
                <a:solidFill>
                  <a:srgbClr val="002060"/>
                </a:solidFill>
                <a:latin typeface="Aptos Black" panose="020B0004020202020204" pitchFamily="34" charset="0"/>
                <a:ea typeface="ROBOTO MEDIUM"/>
                <a:cs typeface="ROBOTO MEDIUM"/>
              </a:rPr>
              <a:t>EM 2027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F496275-AA83-DEB0-080E-D79BAED1E475}"/>
              </a:ext>
            </a:extLst>
          </p:cNvPr>
          <p:cNvSpPr txBox="1"/>
          <p:nvPr/>
        </p:nvSpPr>
        <p:spPr>
          <a:xfrm>
            <a:off x="2054263" y="4461550"/>
            <a:ext cx="3880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Aptos" panose="020B0004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AFIRMAM QUE A </a:t>
            </a:r>
            <a:r>
              <a:rPr lang="pt-BR" sz="2000" b="1" dirty="0">
                <a:solidFill>
                  <a:srgbClr val="002060"/>
                </a:solidFill>
                <a:latin typeface="Aptos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AGRISHOW É O </a:t>
            </a:r>
          </a:p>
          <a:p>
            <a:r>
              <a:rPr lang="pt-BR" sz="2000" b="1" dirty="0">
                <a:solidFill>
                  <a:srgbClr val="002060"/>
                </a:solidFill>
                <a:latin typeface="Aptos Black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MELHOR EVENTO</a:t>
            </a:r>
          </a:p>
          <a:p>
            <a:r>
              <a:rPr lang="pt-BR" sz="2000" b="1" dirty="0">
                <a:solidFill>
                  <a:srgbClr val="002060"/>
                </a:solidFill>
                <a:latin typeface="Aptos Black" panose="020B0004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DO SETOR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24505A1-8D2F-2162-61DF-8AA7A7BFAA75}"/>
              </a:ext>
            </a:extLst>
          </p:cNvPr>
          <p:cNvSpPr txBox="1"/>
          <p:nvPr/>
        </p:nvSpPr>
        <p:spPr>
          <a:xfrm>
            <a:off x="444600" y="3050337"/>
            <a:ext cx="1471362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94%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6FE569E-1A97-A2EE-1D8C-B35AF6E60BAC}"/>
              </a:ext>
            </a:extLst>
          </p:cNvPr>
          <p:cNvSpPr txBox="1"/>
          <p:nvPr/>
        </p:nvSpPr>
        <p:spPr>
          <a:xfrm>
            <a:off x="444600" y="4511018"/>
            <a:ext cx="146410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latin typeface="Aptos" panose="020B0004020202020204" pitchFamily="34" charset="0"/>
                <a:ea typeface="Roboto Condensed"/>
                <a:cs typeface="Roboto Condensed"/>
              </a:rPr>
              <a:t>97%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EE01F9-99E3-2AEA-FD6F-45FF854E8922}"/>
              </a:ext>
            </a:extLst>
          </p:cNvPr>
          <p:cNvSpPr txBox="1"/>
          <p:nvPr/>
        </p:nvSpPr>
        <p:spPr>
          <a:xfrm>
            <a:off x="7325710" y="4908502"/>
            <a:ext cx="4693784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A AGRISHOW É A </a:t>
            </a:r>
            <a:r>
              <a:rPr lang="pt-BR" sz="2800" b="1" dirty="0">
                <a:solidFill>
                  <a:srgbClr val="FEBF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MAIOR </a:t>
            </a:r>
            <a:br>
              <a:rPr lang="pt-BR" sz="2800" b="1" dirty="0">
                <a:solidFill>
                  <a:srgbClr val="FEBF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</a:br>
            <a:r>
              <a:rPr lang="pt-BR" sz="2800" b="1" dirty="0">
                <a:solidFill>
                  <a:srgbClr val="FEBF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E MELHOR FEIRA AGRO </a:t>
            </a:r>
            <a:br>
              <a:rPr lang="pt-BR" sz="2800" b="1" dirty="0">
                <a:solidFill>
                  <a:srgbClr val="FEBF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</a:br>
            <a:r>
              <a:rPr lang="pt-BR" sz="2800" b="1" dirty="0">
                <a:solidFill>
                  <a:srgbClr val="FEBF00"/>
                </a:solidFill>
                <a:latin typeface="Aptos" panose="020B000402020202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DA AMÉRICA LATINA! </a:t>
            </a:r>
          </a:p>
        </p:txBody>
      </p:sp>
    </p:spTree>
    <p:extLst>
      <p:ext uri="{BB962C8B-B14F-4D97-AF65-F5344CB8AC3E}">
        <p14:creationId xmlns:p14="http://schemas.microsoft.com/office/powerpoint/2010/main" val="3669255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689EB8-32BD-CA41-FC32-E7D65661A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350"/>
            <a:ext cx="12198350" cy="6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32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ef401d-a6dc-43c6-9105-4f346ad357c8">
      <Terms xmlns="http://schemas.microsoft.com/office/infopath/2007/PartnerControls"/>
    </lcf76f155ced4ddcb4097134ff3c332f>
    <TaxCatchAll xmlns="98c66b2c-9b42-4a61-bfa8-cddeadbc386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CB5DE53F7557048BA63FF6C7C1849B6" ma:contentTypeVersion="14" ma:contentTypeDescription="Crie um novo documento." ma:contentTypeScope="" ma:versionID="7e6b877f7b091b95e277a3ed7b66a29b">
  <xsd:schema xmlns:xsd="http://www.w3.org/2001/XMLSchema" xmlns:xs="http://www.w3.org/2001/XMLSchema" xmlns:p="http://schemas.microsoft.com/office/2006/metadata/properties" xmlns:ns2="21ef401d-a6dc-43c6-9105-4f346ad357c8" xmlns:ns3="98c66b2c-9b42-4a61-bfa8-cddeadbc3867" targetNamespace="http://schemas.microsoft.com/office/2006/metadata/properties" ma:root="true" ma:fieldsID="686129b3a7fb1927233b6127ced4dde3" ns2:_="" ns3:_="">
    <xsd:import namespace="21ef401d-a6dc-43c6-9105-4f346ad357c8"/>
    <xsd:import namespace="98c66b2c-9b42-4a61-bfa8-cddeadbc386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ef401d-a6dc-43c6-9105-4f346ad357c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66b2c-9b42-4a61-bfa8-cddeadbc386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9c9558a-f1eb-436f-9f44-3eb7d576b73a}" ma:internalName="TaxCatchAll" ma:showField="CatchAllData" ma:web="98c66b2c-9b42-4a61-bfa8-cddeadbc38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A5D00D-2BDD-4204-9452-001B79BD0A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61022A-9AE5-47F4-90D9-D8D705BF960D}">
  <ds:schemaRefs>
    <ds:schemaRef ds:uri="21ef401d-a6dc-43c6-9105-4f346ad357c8"/>
    <ds:schemaRef ds:uri="98c66b2c-9b42-4a61-bfa8-cddeadbc386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5D5466-2BEC-42E0-8CA4-0957946BBD76}"/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1892</Words>
  <Application>Microsoft Macintosh PowerPoint</Application>
  <PresentationFormat>Widescreen</PresentationFormat>
  <Paragraphs>262</Paragraphs>
  <Slides>21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Aptos</vt:lpstr>
      <vt:lpstr>Aptos Black</vt:lpstr>
      <vt:lpstr>Aptos Display</vt:lpstr>
      <vt:lpstr>Aptos ExtraBold</vt:lpstr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Santos, Tamires</dc:creator>
  <cp:lastModifiedBy>Guereschi, Samuel</cp:lastModifiedBy>
  <cp:revision>28</cp:revision>
  <dcterms:created xsi:type="dcterms:W3CDTF">2025-05-15T19:00:16Z</dcterms:created>
  <dcterms:modified xsi:type="dcterms:W3CDTF">2026-08-11T02:52:44Z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0x0101005CB5DE53F7557048BA63FF6C7C1849B6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2025-05-15T19:00:22Z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2c9f1d47-49ae-4781-89a2-a5026582672a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Tema do Office:8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